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7" r:id="rId7"/>
    <p:sldId id="261" r:id="rId8"/>
    <p:sldId id="262" r:id="rId9"/>
    <p:sldId id="263" r:id="rId10"/>
    <p:sldId id="264" r:id="rId11"/>
    <p:sldId id="265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  <p:clrMru>
    <a:srgbClr val="0066FF"/>
    <a:srgbClr val="3366FF"/>
    <a:srgbClr val="FF66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9" autoAdjust="0"/>
    <p:restoredTop sz="94737" autoAdjust="0"/>
  </p:normalViewPr>
  <p:slideViewPr>
    <p:cSldViewPr>
      <p:cViewPr varScale="1">
        <p:scale>
          <a:sx n="71" d="100"/>
          <a:sy n="71" d="100"/>
        </p:scale>
        <p:origin x="-49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46B84B-0EBE-4652-A64C-41477CA7BE61}" type="datetimeFigureOut">
              <a:rPr lang="en-US" smtClean="0"/>
              <a:pPr/>
              <a:t>1/19/2011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BD200-A580-403E-8487-7DC7F025B0B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46B84B-0EBE-4652-A64C-41477CA7BE61}" type="datetimeFigureOut">
              <a:rPr lang="en-US" smtClean="0"/>
              <a:pPr/>
              <a:t>1/19/2011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BD200-A580-403E-8487-7DC7F025B0B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46B84B-0EBE-4652-A64C-41477CA7BE61}" type="datetimeFigureOut">
              <a:rPr lang="en-US" smtClean="0"/>
              <a:pPr/>
              <a:t>1/19/2011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BD200-A580-403E-8487-7DC7F025B0B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46B84B-0EBE-4652-A64C-41477CA7BE61}" type="datetimeFigureOut">
              <a:rPr lang="en-US" smtClean="0"/>
              <a:pPr/>
              <a:t>1/19/2011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BD200-A580-403E-8487-7DC7F025B0B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46B84B-0EBE-4652-A64C-41477CA7BE61}" type="datetimeFigureOut">
              <a:rPr lang="en-US" smtClean="0"/>
              <a:pPr/>
              <a:t>1/19/2011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BD200-A580-403E-8487-7DC7F025B0B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46B84B-0EBE-4652-A64C-41477CA7BE61}" type="datetimeFigureOut">
              <a:rPr lang="en-US" smtClean="0"/>
              <a:pPr/>
              <a:t>1/19/2011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BD200-A580-403E-8487-7DC7F025B0B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46B84B-0EBE-4652-A64C-41477CA7BE61}" type="datetimeFigureOut">
              <a:rPr lang="en-US" smtClean="0"/>
              <a:pPr/>
              <a:t>1/19/2011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BD200-A580-403E-8487-7DC7F025B0B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46B84B-0EBE-4652-A64C-41477CA7BE61}" type="datetimeFigureOut">
              <a:rPr lang="en-US" smtClean="0"/>
              <a:pPr/>
              <a:t>1/19/2011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BD200-A580-403E-8487-7DC7F025B0B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46B84B-0EBE-4652-A64C-41477CA7BE61}" type="datetimeFigureOut">
              <a:rPr lang="en-US" smtClean="0"/>
              <a:pPr/>
              <a:t>1/19/2011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BD200-A580-403E-8487-7DC7F025B0B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46B84B-0EBE-4652-A64C-41477CA7BE61}" type="datetimeFigureOut">
              <a:rPr lang="en-US" smtClean="0"/>
              <a:pPr/>
              <a:t>1/19/2011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BD200-A580-403E-8487-7DC7F025B0B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46B84B-0EBE-4652-A64C-41477CA7BE61}" type="datetimeFigureOut">
              <a:rPr lang="en-US" smtClean="0"/>
              <a:pPr/>
              <a:t>1/19/2011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BD200-A580-403E-8487-7DC7F025B0B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366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46B84B-0EBE-4652-A64C-41477CA7BE61}" type="datetimeFigureOut">
              <a:rPr lang="en-US" smtClean="0"/>
              <a:pPr/>
              <a:t>1/19/2011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BBD200-A580-403E-8487-7DC7F025B0B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wmf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www.faqs.org/photo-dict/photofiles/list/8186/11109bubble_backgroun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543936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457200"/>
            <a:ext cx="7772400" cy="1470025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  <a:latin typeface="Bernard MT Condensed" pitchFamily="18" charset="0"/>
              </a:rPr>
              <a:t>Bubble Bath</a:t>
            </a:r>
            <a:endParaRPr lang="en-US" dirty="0">
              <a:solidFill>
                <a:schemeClr val="bg1"/>
              </a:solidFill>
              <a:latin typeface="Bernard MT Condensed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00200" y="4724400"/>
            <a:ext cx="6400800" cy="1752600"/>
          </a:xfrm>
        </p:spPr>
        <p:txBody>
          <a:bodyPr/>
          <a:lstStyle/>
          <a:p>
            <a:endParaRPr lang="en-US" dirty="0"/>
          </a:p>
          <a:p>
            <a:r>
              <a:rPr lang="en-US" dirty="0" smtClean="0">
                <a:solidFill>
                  <a:schemeClr val="bg1"/>
                </a:solidFill>
                <a:latin typeface="Bernard MT Condensed" pitchFamily="18" charset="0"/>
              </a:rPr>
              <a:t>By: Gareth Lancaster</a:t>
            </a:r>
          </a:p>
          <a:p>
            <a:r>
              <a:rPr lang="en-US" dirty="0" smtClean="0">
                <a:solidFill>
                  <a:schemeClr val="bg1"/>
                </a:solidFill>
                <a:latin typeface="Bernard MT Condensed" pitchFamily="18" charset="0"/>
              </a:rPr>
              <a:t>Lauren </a:t>
            </a:r>
            <a:r>
              <a:rPr lang="en-US" dirty="0" err="1" smtClean="0">
                <a:solidFill>
                  <a:schemeClr val="bg1"/>
                </a:solidFill>
                <a:latin typeface="Bernard MT Condensed" pitchFamily="18" charset="0"/>
              </a:rPr>
              <a:t>Linkowski</a:t>
            </a:r>
            <a:r>
              <a:rPr lang="en-US" dirty="0" smtClean="0">
                <a:solidFill>
                  <a:schemeClr val="bg1"/>
                </a:solidFill>
                <a:latin typeface="Bernard MT Condensed" pitchFamily="18" charset="0"/>
              </a:rPr>
              <a:t>, 5</a:t>
            </a:r>
            <a:endParaRPr lang="en-US" dirty="0">
              <a:solidFill>
                <a:schemeClr val="bg1"/>
              </a:solidFill>
              <a:latin typeface="Bernard MT Condensed" pitchFamily="18" charset="0"/>
            </a:endParaRPr>
          </a:p>
        </p:txBody>
      </p:sp>
      <p:pic>
        <p:nvPicPr>
          <p:cNvPr id="1026" name="Picture 2" descr="C:\Documents and Settings\llinkowski88\Local Settings\Temporary Internet Files\Content.IE5\42NAJ42K\MM900365300[1]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71800" y="1752600"/>
            <a:ext cx="3429000" cy="3429000"/>
          </a:xfrm>
          <a:prstGeom prst="rect">
            <a:avLst/>
          </a:prstGeom>
          <a:noFill/>
        </p:spPr>
      </p:pic>
    </p:spTree>
  </p:cSld>
  <p:clrMapOvr>
    <a:masterClrMapping/>
  </p:clrMapOvr>
  <p:transition advTm="5125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04800" y="304800"/>
            <a:ext cx="4572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US" sz="3600" dirty="0" smtClean="0">
                <a:solidFill>
                  <a:schemeClr val="bg1"/>
                </a:solidFill>
              </a:rPr>
              <a:t>It wasn’t all bad, I was clean and smelled sweet, </a:t>
            </a:r>
            <a:endParaRPr lang="en-US" sz="3600" dirty="0">
              <a:solidFill>
                <a:schemeClr val="bg1"/>
              </a:solidFill>
            </a:endParaRPr>
          </a:p>
        </p:txBody>
      </p:sp>
      <p:cxnSp>
        <p:nvCxnSpPr>
          <p:cNvPr id="5" name="Curved Connector 4"/>
          <p:cNvCxnSpPr/>
          <p:nvPr/>
        </p:nvCxnSpPr>
        <p:spPr>
          <a:xfrm rot="5400000" flipH="1" flipV="1">
            <a:off x="2057400" y="2590800"/>
            <a:ext cx="1066800" cy="762000"/>
          </a:xfrm>
          <a:prstGeom prst="curvedConnector3">
            <a:avLst>
              <a:gd name="adj1" fmla="val 50000"/>
            </a:avLst>
          </a:prstGeom>
          <a:ln w="38100">
            <a:solidFill>
              <a:srgbClr val="FF66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urved Connector 15"/>
          <p:cNvCxnSpPr/>
          <p:nvPr/>
        </p:nvCxnSpPr>
        <p:spPr>
          <a:xfrm rot="5400000" flipH="1" flipV="1">
            <a:off x="3276600" y="1143000"/>
            <a:ext cx="1066800" cy="762000"/>
          </a:xfrm>
          <a:prstGeom prst="curvedConnector3">
            <a:avLst>
              <a:gd name="adj1" fmla="val 50000"/>
            </a:avLst>
          </a:prstGeom>
          <a:ln w="38100">
            <a:solidFill>
              <a:srgbClr val="FF66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urved Connector 16"/>
          <p:cNvCxnSpPr/>
          <p:nvPr/>
        </p:nvCxnSpPr>
        <p:spPr>
          <a:xfrm rot="5400000" flipH="1" flipV="1">
            <a:off x="2514600" y="4267200"/>
            <a:ext cx="1066800" cy="762000"/>
          </a:xfrm>
          <a:prstGeom prst="curvedConnector3">
            <a:avLst>
              <a:gd name="adj1" fmla="val 50000"/>
            </a:avLst>
          </a:prstGeom>
          <a:ln w="38100">
            <a:solidFill>
              <a:srgbClr val="FF66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urved Connector 17"/>
          <p:cNvCxnSpPr/>
          <p:nvPr/>
        </p:nvCxnSpPr>
        <p:spPr>
          <a:xfrm rot="5400000" flipH="1" flipV="1">
            <a:off x="1981200" y="3505200"/>
            <a:ext cx="1066800" cy="762000"/>
          </a:xfrm>
          <a:prstGeom prst="curvedConnector3">
            <a:avLst>
              <a:gd name="adj1" fmla="val 50000"/>
            </a:avLst>
          </a:prstGeom>
          <a:ln w="38100">
            <a:solidFill>
              <a:srgbClr val="FF66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urved Connector 18"/>
          <p:cNvCxnSpPr/>
          <p:nvPr/>
        </p:nvCxnSpPr>
        <p:spPr>
          <a:xfrm rot="5400000" flipH="1" flipV="1">
            <a:off x="5715000" y="1447800"/>
            <a:ext cx="1066800" cy="762000"/>
          </a:xfrm>
          <a:prstGeom prst="curvedConnector3">
            <a:avLst>
              <a:gd name="adj1" fmla="val 50000"/>
            </a:avLst>
          </a:prstGeom>
          <a:ln w="38100">
            <a:solidFill>
              <a:srgbClr val="FF66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Curved Connector 19"/>
          <p:cNvCxnSpPr/>
          <p:nvPr/>
        </p:nvCxnSpPr>
        <p:spPr>
          <a:xfrm rot="5400000" flipH="1" flipV="1">
            <a:off x="6019800" y="2438400"/>
            <a:ext cx="1066800" cy="762000"/>
          </a:xfrm>
          <a:prstGeom prst="curvedConnector3">
            <a:avLst>
              <a:gd name="adj1" fmla="val 50000"/>
            </a:avLst>
          </a:prstGeom>
          <a:ln w="38100">
            <a:solidFill>
              <a:srgbClr val="FF66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Curved Connector 20"/>
          <p:cNvCxnSpPr/>
          <p:nvPr/>
        </p:nvCxnSpPr>
        <p:spPr>
          <a:xfrm rot="5400000" flipH="1" flipV="1">
            <a:off x="6096000" y="4800600"/>
            <a:ext cx="1066800" cy="762000"/>
          </a:xfrm>
          <a:prstGeom prst="curvedConnector3">
            <a:avLst>
              <a:gd name="adj1" fmla="val 50000"/>
            </a:avLst>
          </a:prstGeom>
          <a:ln w="38100">
            <a:solidFill>
              <a:srgbClr val="FF66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Curved Connector 21"/>
          <p:cNvCxnSpPr/>
          <p:nvPr/>
        </p:nvCxnSpPr>
        <p:spPr>
          <a:xfrm rot="5400000" flipH="1" flipV="1">
            <a:off x="4724400" y="990600"/>
            <a:ext cx="1066800" cy="762000"/>
          </a:xfrm>
          <a:prstGeom prst="curvedConnector3">
            <a:avLst>
              <a:gd name="adj1" fmla="val 50000"/>
            </a:avLst>
          </a:prstGeom>
          <a:ln w="38100">
            <a:solidFill>
              <a:srgbClr val="FF66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Curved Connector 22"/>
          <p:cNvCxnSpPr/>
          <p:nvPr/>
        </p:nvCxnSpPr>
        <p:spPr>
          <a:xfrm rot="5400000" flipH="1" flipV="1">
            <a:off x="5867400" y="3581400"/>
            <a:ext cx="1066800" cy="762000"/>
          </a:xfrm>
          <a:prstGeom prst="curvedConnector3">
            <a:avLst>
              <a:gd name="adj1" fmla="val 50000"/>
            </a:avLst>
          </a:prstGeom>
          <a:ln w="38100">
            <a:solidFill>
              <a:srgbClr val="FF66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4" name="Picture 2" descr="http://www.ck-blog.com/cks_blog/images/kid_clipart_boy_smiling.gif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124200" y="1981200"/>
            <a:ext cx="2743200" cy="4197096"/>
          </a:xfrm>
          <a:prstGeom prst="rect">
            <a:avLst/>
          </a:prstGeom>
          <a:noFill/>
        </p:spPr>
      </p:pic>
      <p:cxnSp>
        <p:nvCxnSpPr>
          <p:cNvPr id="26" name="Curved Connector 25"/>
          <p:cNvCxnSpPr/>
          <p:nvPr/>
        </p:nvCxnSpPr>
        <p:spPr>
          <a:xfrm flipV="1">
            <a:off x="2362200" y="5181600"/>
            <a:ext cx="838200" cy="762000"/>
          </a:xfrm>
          <a:prstGeom prst="curvedConnector3">
            <a:avLst>
              <a:gd name="adj1" fmla="val 50000"/>
            </a:avLst>
          </a:prstGeom>
          <a:ln w="38100">
            <a:solidFill>
              <a:srgbClr val="FF66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advTm="3063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5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6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7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8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9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0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1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2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3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4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5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6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7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8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9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0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1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2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2" name="Picture 8" descr="http://www.rosiepiter.com/clipart_illustrations/flooded_neighborhood_0071-1006-2518-2125_SMU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39712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-457200" y="0"/>
            <a:ext cx="98298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dirty="0" smtClean="0"/>
              <a:t>But outside my soap suds </a:t>
            </a:r>
          </a:p>
          <a:p>
            <a:pPr algn="ctr"/>
            <a:r>
              <a:rPr lang="en-US" sz="5400" dirty="0" smtClean="0"/>
              <a:t>had buried the street!</a:t>
            </a:r>
            <a:endParaRPr lang="en-US" sz="5400" dirty="0"/>
          </a:p>
        </p:txBody>
      </p:sp>
      <p:sp>
        <p:nvSpPr>
          <p:cNvPr id="7" name="Flowchart: Connector 6"/>
          <p:cNvSpPr/>
          <p:nvPr/>
        </p:nvSpPr>
        <p:spPr>
          <a:xfrm>
            <a:off x="609600" y="2819400"/>
            <a:ext cx="914400" cy="990600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lowchart: Connector 7"/>
          <p:cNvSpPr/>
          <p:nvPr/>
        </p:nvSpPr>
        <p:spPr>
          <a:xfrm>
            <a:off x="4191000" y="5105400"/>
            <a:ext cx="914400" cy="990600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lowchart: Connector 8"/>
          <p:cNvSpPr/>
          <p:nvPr/>
        </p:nvSpPr>
        <p:spPr>
          <a:xfrm>
            <a:off x="4114800" y="4343400"/>
            <a:ext cx="914400" cy="990600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lowchart: Connector 9"/>
          <p:cNvSpPr/>
          <p:nvPr/>
        </p:nvSpPr>
        <p:spPr>
          <a:xfrm>
            <a:off x="4876800" y="2590800"/>
            <a:ext cx="914400" cy="990600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lowchart: Connector 10"/>
          <p:cNvSpPr/>
          <p:nvPr/>
        </p:nvSpPr>
        <p:spPr>
          <a:xfrm>
            <a:off x="6553200" y="2590800"/>
            <a:ext cx="914400" cy="990600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Flowchart: Connector 11"/>
          <p:cNvSpPr/>
          <p:nvPr/>
        </p:nvSpPr>
        <p:spPr>
          <a:xfrm>
            <a:off x="4572000" y="4038600"/>
            <a:ext cx="914400" cy="990600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Flowchart: Connector 12"/>
          <p:cNvSpPr/>
          <p:nvPr/>
        </p:nvSpPr>
        <p:spPr>
          <a:xfrm>
            <a:off x="4876800" y="4953000"/>
            <a:ext cx="914400" cy="990600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Flowchart: Connector 13"/>
          <p:cNvSpPr/>
          <p:nvPr/>
        </p:nvSpPr>
        <p:spPr>
          <a:xfrm>
            <a:off x="5105400" y="5867400"/>
            <a:ext cx="914400" cy="990600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Flowchart: Connector 14"/>
          <p:cNvSpPr/>
          <p:nvPr/>
        </p:nvSpPr>
        <p:spPr>
          <a:xfrm>
            <a:off x="5638800" y="5410200"/>
            <a:ext cx="914400" cy="990600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Flowchart: Connector 15"/>
          <p:cNvSpPr/>
          <p:nvPr/>
        </p:nvSpPr>
        <p:spPr>
          <a:xfrm>
            <a:off x="6934200" y="3810000"/>
            <a:ext cx="914400" cy="990600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Flowchart: Connector 16"/>
          <p:cNvSpPr/>
          <p:nvPr/>
        </p:nvSpPr>
        <p:spPr>
          <a:xfrm>
            <a:off x="5638800" y="4572000"/>
            <a:ext cx="914400" cy="990600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Flowchart: Connector 17"/>
          <p:cNvSpPr/>
          <p:nvPr/>
        </p:nvSpPr>
        <p:spPr>
          <a:xfrm>
            <a:off x="6096000" y="3657600"/>
            <a:ext cx="914400" cy="990600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Flowchart: Connector 18"/>
          <p:cNvSpPr/>
          <p:nvPr/>
        </p:nvSpPr>
        <p:spPr>
          <a:xfrm>
            <a:off x="6096000" y="5867400"/>
            <a:ext cx="914400" cy="990600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Flowchart: Connector 19"/>
          <p:cNvSpPr/>
          <p:nvPr/>
        </p:nvSpPr>
        <p:spPr>
          <a:xfrm>
            <a:off x="6324600" y="5105400"/>
            <a:ext cx="914400" cy="990600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Flowchart: Connector 20"/>
          <p:cNvSpPr/>
          <p:nvPr/>
        </p:nvSpPr>
        <p:spPr>
          <a:xfrm>
            <a:off x="6324600" y="4419600"/>
            <a:ext cx="914400" cy="990600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Flowchart: Connector 21"/>
          <p:cNvSpPr/>
          <p:nvPr/>
        </p:nvSpPr>
        <p:spPr>
          <a:xfrm>
            <a:off x="7086600" y="4572000"/>
            <a:ext cx="914400" cy="990600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Flowchart: Connector 22"/>
          <p:cNvSpPr/>
          <p:nvPr/>
        </p:nvSpPr>
        <p:spPr>
          <a:xfrm>
            <a:off x="7620000" y="4419600"/>
            <a:ext cx="914400" cy="990600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Flowchart: Connector 23"/>
          <p:cNvSpPr/>
          <p:nvPr/>
        </p:nvSpPr>
        <p:spPr>
          <a:xfrm>
            <a:off x="8229600" y="3810000"/>
            <a:ext cx="914400" cy="990600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Flowchart: Connector 24"/>
          <p:cNvSpPr/>
          <p:nvPr/>
        </p:nvSpPr>
        <p:spPr>
          <a:xfrm>
            <a:off x="8229600" y="4724400"/>
            <a:ext cx="914400" cy="990600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Flowchart: Connector 25"/>
          <p:cNvSpPr/>
          <p:nvPr/>
        </p:nvSpPr>
        <p:spPr>
          <a:xfrm>
            <a:off x="6781800" y="5867400"/>
            <a:ext cx="914400" cy="990600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Flowchart: Connector 26"/>
          <p:cNvSpPr/>
          <p:nvPr/>
        </p:nvSpPr>
        <p:spPr>
          <a:xfrm>
            <a:off x="6934200" y="5334000"/>
            <a:ext cx="914400" cy="990600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Flowchart: Connector 27"/>
          <p:cNvSpPr/>
          <p:nvPr/>
        </p:nvSpPr>
        <p:spPr>
          <a:xfrm>
            <a:off x="7467600" y="5867400"/>
            <a:ext cx="914400" cy="990600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Flowchart: Connector 28"/>
          <p:cNvSpPr/>
          <p:nvPr/>
        </p:nvSpPr>
        <p:spPr>
          <a:xfrm>
            <a:off x="7620000" y="5257800"/>
            <a:ext cx="914400" cy="990600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Flowchart: Connector 29"/>
          <p:cNvSpPr/>
          <p:nvPr/>
        </p:nvSpPr>
        <p:spPr>
          <a:xfrm>
            <a:off x="8229600" y="5638800"/>
            <a:ext cx="914400" cy="990600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Flowchart: Connector 30"/>
          <p:cNvSpPr/>
          <p:nvPr/>
        </p:nvSpPr>
        <p:spPr>
          <a:xfrm>
            <a:off x="304800" y="4343400"/>
            <a:ext cx="914400" cy="990600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Flowchart: Connector 31"/>
          <p:cNvSpPr/>
          <p:nvPr/>
        </p:nvSpPr>
        <p:spPr>
          <a:xfrm>
            <a:off x="685800" y="4876800"/>
            <a:ext cx="914400" cy="990600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Flowchart: Connector 32"/>
          <p:cNvSpPr/>
          <p:nvPr/>
        </p:nvSpPr>
        <p:spPr>
          <a:xfrm>
            <a:off x="838200" y="5867400"/>
            <a:ext cx="914400" cy="990600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Flowchart: Connector 33"/>
          <p:cNvSpPr/>
          <p:nvPr/>
        </p:nvSpPr>
        <p:spPr>
          <a:xfrm>
            <a:off x="1524000" y="5867400"/>
            <a:ext cx="914400" cy="990600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v</a:t>
            </a:r>
            <a:endParaRPr lang="en-US" dirty="0"/>
          </a:p>
        </p:txBody>
      </p:sp>
      <p:sp>
        <p:nvSpPr>
          <p:cNvPr id="35" name="Flowchart: Connector 34"/>
          <p:cNvSpPr/>
          <p:nvPr/>
        </p:nvSpPr>
        <p:spPr>
          <a:xfrm>
            <a:off x="1447800" y="5410200"/>
            <a:ext cx="914400" cy="990600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Flowchart: Connector 35"/>
          <p:cNvSpPr/>
          <p:nvPr/>
        </p:nvSpPr>
        <p:spPr>
          <a:xfrm>
            <a:off x="1143000" y="3886200"/>
            <a:ext cx="914400" cy="990600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Flowchart: Connector 36"/>
          <p:cNvSpPr/>
          <p:nvPr/>
        </p:nvSpPr>
        <p:spPr>
          <a:xfrm>
            <a:off x="2438400" y="4648200"/>
            <a:ext cx="914400" cy="990600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Flowchart: Connector 37"/>
          <p:cNvSpPr/>
          <p:nvPr/>
        </p:nvSpPr>
        <p:spPr>
          <a:xfrm>
            <a:off x="1371600" y="4724400"/>
            <a:ext cx="914400" cy="990600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Flowchart: Connector 38"/>
          <p:cNvSpPr/>
          <p:nvPr/>
        </p:nvSpPr>
        <p:spPr>
          <a:xfrm>
            <a:off x="2590800" y="3810000"/>
            <a:ext cx="914400" cy="990600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Flowchart: Connector 39"/>
          <p:cNvSpPr/>
          <p:nvPr/>
        </p:nvSpPr>
        <p:spPr>
          <a:xfrm>
            <a:off x="2819400" y="5105400"/>
            <a:ext cx="914400" cy="990600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Flowchart: Connector 40"/>
          <p:cNvSpPr/>
          <p:nvPr/>
        </p:nvSpPr>
        <p:spPr>
          <a:xfrm>
            <a:off x="1905000" y="4724400"/>
            <a:ext cx="914400" cy="990600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Flowchart: Connector 41"/>
          <p:cNvSpPr/>
          <p:nvPr/>
        </p:nvSpPr>
        <p:spPr>
          <a:xfrm>
            <a:off x="3429000" y="5105400"/>
            <a:ext cx="914400" cy="990600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Flowchart: Connector 42"/>
          <p:cNvSpPr/>
          <p:nvPr/>
        </p:nvSpPr>
        <p:spPr>
          <a:xfrm>
            <a:off x="2209800" y="5867400"/>
            <a:ext cx="914400" cy="990600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Flowchart: Connector 43"/>
          <p:cNvSpPr/>
          <p:nvPr/>
        </p:nvSpPr>
        <p:spPr>
          <a:xfrm>
            <a:off x="2895600" y="5867400"/>
            <a:ext cx="914400" cy="990600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Flowchart: Connector 44"/>
          <p:cNvSpPr/>
          <p:nvPr/>
        </p:nvSpPr>
        <p:spPr>
          <a:xfrm>
            <a:off x="3657600" y="5867400"/>
            <a:ext cx="914400" cy="990600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Flowchart: Connector 45"/>
          <p:cNvSpPr/>
          <p:nvPr/>
        </p:nvSpPr>
        <p:spPr>
          <a:xfrm>
            <a:off x="3733800" y="3733800"/>
            <a:ext cx="914400" cy="990600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Flowchart: Connector 46"/>
          <p:cNvSpPr/>
          <p:nvPr/>
        </p:nvSpPr>
        <p:spPr>
          <a:xfrm>
            <a:off x="3048000" y="4191000"/>
            <a:ext cx="914400" cy="990600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Flowchart: Connector 47"/>
          <p:cNvSpPr/>
          <p:nvPr/>
        </p:nvSpPr>
        <p:spPr>
          <a:xfrm>
            <a:off x="3429000" y="2971800"/>
            <a:ext cx="914400" cy="990600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Flowchart: Connector 48"/>
          <p:cNvSpPr/>
          <p:nvPr/>
        </p:nvSpPr>
        <p:spPr>
          <a:xfrm>
            <a:off x="4267200" y="5867400"/>
            <a:ext cx="914400" cy="990600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Flowchart: Connector 49"/>
          <p:cNvSpPr/>
          <p:nvPr/>
        </p:nvSpPr>
        <p:spPr>
          <a:xfrm>
            <a:off x="3581400" y="4724400"/>
            <a:ext cx="914400" cy="990600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Flowchart: Connector 50"/>
          <p:cNvSpPr/>
          <p:nvPr/>
        </p:nvSpPr>
        <p:spPr>
          <a:xfrm>
            <a:off x="4648200" y="5638800"/>
            <a:ext cx="914400" cy="990600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Flowchart: Connector 51"/>
          <p:cNvSpPr/>
          <p:nvPr/>
        </p:nvSpPr>
        <p:spPr>
          <a:xfrm>
            <a:off x="1905000" y="3733800"/>
            <a:ext cx="914400" cy="990600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Flowchart: Connector 52"/>
          <p:cNvSpPr/>
          <p:nvPr/>
        </p:nvSpPr>
        <p:spPr>
          <a:xfrm>
            <a:off x="5181600" y="4191000"/>
            <a:ext cx="914400" cy="990600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Flowchart: Connector 53"/>
          <p:cNvSpPr/>
          <p:nvPr/>
        </p:nvSpPr>
        <p:spPr>
          <a:xfrm>
            <a:off x="7772400" y="3657600"/>
            <a:ext cx="914400" cy="990600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Flowchart: Connector 54"/>
          <p:cNvSpPr/>
          <p:nvPr/>
        </p:nvSpPr>
        <p:spPr>
          <a:xfrm>
            <a:off x="381000" y="3733800"/>
            <a:ext cx="914400" cy="990600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vv</a:t>
            </a:r>
            <a:endParaRPr lang="en-US" dirty="0"/>
          </a:p>
        </p:txBody>
      </p:sp>
      <p:sp>
        <p:nvSpPr>
          <p:cNvPr id="56" name="Flowchart: Connector 55"/>
          <p:cNvSpPr/>
          <p:nvPr/>
        </p:nvSpPr>
        <p:spPr>
          <a:xfrm>
            <a:off x="2209800" y="5181600"/>
            <a:ext cx="914400" cy="990600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Flowchart: Connector 56"/>
          <p:cNvSpPr/>
          <p:nvPr/>
        </p:nvSpPr>
        <p:spPr>
          <a:xfrm>
            <a:off x="0" y="4724400"/>
            <a:ext cx="914400" cy="990600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Flowchart: Connector 57"/>
          <p:cNvSpPr/>
          <p:nvPr/>
        </p:nvSpPr>
        <p:spPr>
          <a:xfrm>
            <a:off x="381000" y="5334000"/>
            <a:ext cx="914400" cy="990600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Flowchart: Connector 58"/>
          <p:cNvSpPr/>
          <p:nvPr/>
        </p:nvSpPr>
        <p:spPr>
          <a:xfrm>
            <a:off x="0" y="5867400"/>
            <a:ext cx="914400" cy="990600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Flowchart: Connector 59"/>
          <p:cNvSpPr/>
          <p:nvPr/>
        </p:nvSpPr>
        <p:spPr>
          <a:xfrm>
            <a:off x="7848600" y="1371600"/>
            <a:ext cx="914400" cy="990600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Flowchart: Connector 60"/>
          <p:cNvSpPr/>
          <p:nvPr/>
        </p:nvSpPr>
        <p:spPr>
          <a:xfrm>
            <a:off x="2133600" y="2133600"/>
            <a:ext cx="914400" cy="990600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advTm="2843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7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8" dur="2000" fill="hold"/>
                                        <p:tgtEl>
                                          <p:spTgt spid="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9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" dur="2000" fill="hold"/>
                                        <p:tgtEl>
                                          <p:spTgt spid="9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11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2" dur="2000" fill="hold"/>
                                        <p:tgtEl>
                                          <p:spTgt spid="1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13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4" dur="2000" fill="hold"/>
                                        <p:tgtEl>
                                          <p:spTgt spid="11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15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6" dur="2000" fill="hold"/>
                                        <p:tgtEl>
                                          <p:spTgt spid="1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17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8" dur="2000" fill="hold"/>
                                        <p:tgtEl>
                                          <p:spTgt spid="1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19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0" dur="2000" fill="hold"/>
                                        <p:tgtEl>
                                          <p:spTgt spid="1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2" dur="2000" fill="hold"/>
                                        <p:tgtEl>
                                          <p:spTgt spid="1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23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4" dur="2000" fill="hold"/>
                                        <p:tgtEl>
                                          <p:spTgt spid="1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25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6" dur="2000" fill="hold"/>
                                        <p:tgtEl>
                                          <p:spTgt spid="1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27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8" dur="2000" fill="hold"/>
                                        <p:tgtEl>
                                          <p:spTgt spid="1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29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0" dur="2000" fill="hold"/>
                                        <p:tgtEl>
                                          <p:spTgt spid="19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31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2" dur="2000" fill="hold"/>
                                        <p:tgtEl>
                                          <p:spTgt spid="2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33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4" dur="2000" fill="hold"/>
                                        <p:tgtEl>
                                          <p:spTgt spid="21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35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6" dur="2000" fill="hold"/>
                                        <p:tgtEl>
                                          <p:spTgt spid="2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37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8" dur="2000" fill="hold"/>
                                        <p:tgtEl>
                                          <p:spTgt spid="2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39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0" dur="2000" fill="hold"/>
                                        <p:tgtEl>
                                          <p:spTgt spid="2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41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2" dur="2000" fill="hold"/>
                                        <p:tgtEl>
                                          <p:spTgt spid="2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43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4" dur="2000" fill="hold"/>
                                        <p:tgtEl>
                                          <p:spTgt spid="2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45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6" dur="2000" fill="hold"/>
                                        <p:tgtEl>
                                          <p:spTgt spid="2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47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8" dur="2000" fill="hold"/>
                                        <p:tgtEl>
                                          <p:spTgt spid="2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49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50" dur="2000" fill="hold"/>
                                        <p:tgtEl>
                                          <p:spTgt spid="29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51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52" dur="2000" fill="hold"/>
                                        <p:tgtEl>
                                          <p:spTgt spid="3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53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54" dur="2000" fill="hold"/>
                                        <p:tgtEl>
                                          <p:spTgt spid="31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55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56" dur="2000" fill="hold"/>
                                        <p:tgtEl>
                                          <p:spTgt spid="3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57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58" dur="2000" fill="hold"/>
                                        <p:tgtEl>
                                          <p:spTgt spid="3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59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0" dur="2000" fill="hold"/>
                                        <p:tgtEl>
                                          <p:spTgt spid="3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61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2" dur="2000" fill="hold"/>
                                        <p:tgtEl>
                                          <p:spTgt spid="3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63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4" dur="2000" fill="hold"/>
                                        <p:tgtEl>
                                          <p:spTgt spid="3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65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6" dur="2000" fill="hold"/>
                                        <p:tgtEl>
                                          <p:spTgt spid="3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67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8" dur="2000" fill="hold"/>
                                        <p:tgtEl>
                                          <p:spTgt spid="3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69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70" dur="2000" fill="hold"/>
                                        <p:tgtEl>
                                          <p:spTgt spid="39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71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72" dur="2000" fill="hold"/>
                                        <p:tgtEl>
                                          <p:spTgt spid="4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73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74" dur="2000" fill="hold"/>
                                        <p:tgtEl>
                                          <p:spTgt spid="41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75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76" dur="2000" fill="hold"/>
                                        <p:tgtEl>
                                          <p:spTgt spid="4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77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78" dur="2000" fill="hold"/>
                                        <p:tgtEl>
                                          <p:spTgt spid="4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79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80" dur="2000" fill="hold"/>
                                        <p:tgtEl>
                                          <p:spTgt spid="4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81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82" dur="2000" fill="hold"/>
                                        <p:tgtEl>
                                          <p:spTgt spid="4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83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84" dur="2000" fill="hold"/>
                                        <p:tgtEl>
                                          <p:spTgt spid="4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85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86" dur="2000" fill="hold"/>
                                        <p:tgtEl>
                                          <p:spTgt spid="4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87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88" dur="2000" fill="hold"/>
                                        <p:tgtEl>
                                          <p:spTgt spid="4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89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90" dur="2000" fill="hold"/>
                                        <p:tgtEl>
                                          <p:spTgt spid="49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91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92" dur="2000" fill="hold"/>
                                        <p:tgtEl>
                                          <p:spTgt spid="5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93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94" dur="2000" fill="hold"/>
                                        <p:tgtEl>
                                          <p:spTgt spid="51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95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96" dur="2000" fill="hold"/>
                                        <p:tgtEl>
                                          <p:spTgt spid="5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97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98" dur="2000" fill="hold"/>
                                        <p:tgtEl>
                                          <p:spTgt spid="5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99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0" dur="2000" fill="hold"/>
                                        <p:tgtEl>
                                          <p:spTgt spid="5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101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2" dur="2000" fill="hold"/>
                                        <p:tgtEl>
                                          <p:spTgt spid="5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103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4" dur="2000" fill="hold"/>
                                        <p:tgtEl>
                                          <p:spTgt spid="5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105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6" dur="2000" fill="hold"/>
                                        <p:tgtEl>
                                          <p:spTgt spid="5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107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8" dur="2000" fill="hold"/>
                                        <p:tgtEl>
                                          <p:spTgt spid="5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109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10" dur="2000" fill="hold"/>
                                        <p:tgtEl>
                                          <p:spTgt spid="59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111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12" dur="2000" fill="hold"/>
                                        <p:tgtEl>
                                          <p:spTgt spid="6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113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14" dur="2000" fill="hold"/>
                                        <p:tgtEl>
                                          <p:spTgt spid="61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 animBg="1"/>
      <p:bldP spid="42" grpId="0" animBg="1"/>
      <p:bldP spid="43" grpId="0" animBg="1"/>
      <p:bldP spid="44" grpId="0" animBg="1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 animBg="1"/>
      <p:bldP spid="54" grpId="0" animBg="1"/>
      <p:bldP spid="55" grpId="0" animBg="1"/>
      <p:bldP spid="56" grpId="0" animBg="1"/>
      <p:bldP spid="57" grpId="0" animBg="1"/>
      <p:bldP spid="58" grpId="0" animBg="1"/>
      <p:bldP spid="59" grpId="0" animBg="1"/>
      <p:bldP spid="60" grpId="0" animBg="1"/>
      <p:bldP spid="61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66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04800" y="533400"/>
            <a:ext cx="32004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chemeClr val="bg1"/>
                </a:solidFill>
              </a:rPr>
              <a:t>I emptied my</a:t>
            </a:r>
          </a:p>
          <a:p>
            <a:pPr algn="ctr"/>
            <a:r>
              <a:rPr lang="en-US" sz="3200" dirty="0" smtClean="0">
                <a:solidFill>
                  <a:schemeClr val="bg1"/>
                </a:solidFill>
              </a:rPr>
              <a:t> bubble bath into </a:t>
            </a:r>
          </a:p>
          <a:p>
            <a:pPr algn="ctr"/>
            <a:r>
              <a:rPr lang="en-US" sz="3200" dirty="0" smtClean="0">
                <a:solidFill>
                  <a:schemeClr val="bg1"/>
                </a:solidFill>
              </a:rPr>
              <a:t>the tub, </a:t>
            </a:r>
            <a:endParaRPr lang="en-US" sz="3200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495800" y="4876800"/>
            <a:ext cx="43434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chemeClr val="bg1"/>
                </a:solidFill>
              </a:rPr>
              <a:t>Determined</a:t>
            </a:r>
          </a:p>
          <a:p>
            <a:pPr algn="ctr"/>
            <a:r>
              <a:rPr lang="en-US" sz="3200" dirty="0" smtClean="0">
                <a:solidFill>
                  <a:schemeClr val="bg1"/>
                </a:solidFill>
              </a:rPr>
              <a:t> to get myself </a:t>
            </a:r>
          </a:p>
          <a:p>
            <a:pPr algn="ctr"/>
            <a:r>
              <a:rPr lang="en-US" sz="3200" dirty="0" smtClean="0">
                <a:solidFill>
                  <a:schemeClr val="bg1"/>
                </a:solidFill>
              </a:rPr>
              <a:t>thoroughly scrubbed. </a:t>
            </a:r>
            <a:endParaRPr lang="en-US" sz="3200" dirty="0">
              <a:solidFill>
                <a:schemeClr val="bg1"/>
              </a:solidFill>
            </a:endParaRPr>
          </a:p>
        </p:txBody>
      </p:sp>
      <p:pic>
        <p:nvPicPr>
          <p:cNvPr id="10244" name="Picture 4" descr="http://media.musictoday.com/store/bands/2117/product_large/6EAM0803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30702" t="4386" r="25439"/>
          <a:stretch>
            <a:fillRect/>
          </a:stretch>
        </p:blipFill>
        <p:spPr bwMode="auto">
          <a:xfrm rot="7147611">
            <a:off x="4008897" y="-309261"/>
            <a:ext cx="762000" cy="1661160"/>
          </a:xfrm>
          <a:prstGeom prst="rect">
            <a:avLst/>
          </a:prstGeom>
          <a:noFill/>
        </p:spPr>
      </p:pic>
      <p:pic>
        <p:nvPicPr>
          <p:cNvPr id="6" name="Picture 2" descr="http://blog.omy.sg/hongkong/files/2010/07/bathtub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457200"/>
            <a:ext cx="4114800" cy="2563091"/>
          </a:xfrm>
          <a:prstGeom prst="rect">
            <a:avLst/>
          </a:prstGeom>
          <a:noFill/>
        </p:spPr>
      </p:pic>
      <p:pic>
        <p:nvPicPr>
          <p:cNvPr id="7" name="Picture 2" descr="http://blog.omy.sg/hongkong/files/2010/07/bathtub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" y="3810000"/>
            <a:ext cx="4114800" cy="2563091"/>
          </a:xfrm>
          <a:prstGeom prst="rect">
            <a:avLst/>
          </a:prstGeom>
          <a:noFill/>
        </p:spPr>
      </p:pic>
      <p:sp>
        <p:nvSpPr>
          <p:cNvPr id="8" name="Flowchart: Connector 7"/>
          <p:cNvSpPr/>
          <p:nvPr/>
        </p:nvSpPr>
        <p:spPr>
          <a:xfrm>
            <a:off x="1447800" y="4724400"/>
            <a:ext cx="381000" cy="381000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Flowchart: Connector 26"/>
          <p:cNvSpPr/>
          <p:nvPr/>
        </p:nvSpPr>
        <p:spPr>
          <a:xfrm>
            <a:off x="3429000" y="4343400"/>
            <a:ext cx="381000" cy="381000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Flowchart: Connector 27"/>
          <p:cNvSpPr/>
          <p:nvPr/>
        </p:nvSpPr>
        <p:spPr>
          <a:xfrm>
            <a:off x="2971800" y="4191000"/>
            <a:ext cx="381000" cy="381000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Flowchart: Connector 28"/>
          <p:cNvSpPr/>
          <p:nvPr/>
        </p:nvSpPr>
        <p:spPr>
          <a:xfrm>
            <a:off x="838200" y="4419600"/>
            <a:ext cx="381000" cy="381000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Flowchart: Connector 29"/>
          <p:cNvSpPr/>
          <p:nvPr/>
        </p:nvSpPr>
        <p:spPr>
          <a:xfrm>
            <a:off x="3581400" y="4648200"/>
            <a:ext cx="381000" cy="381000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Flowchart: Connector 30"/>
          <p:cNvSpPr/>
          <p:nvPr/>
        </p:nvSpPr>
        <p:spPr>
          <a:xfrm>
            <a:off x="3200400" y="4876800"/>
            <a:ext cx="381000" cy="381000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Flowchart: Connector 31"/>
          <p:cNvSpPr/>
          <p:nvPr/>
        </p:nvSpPr>
        <p:spPr>
          <a:xfrm>
            <a:off x="2819400" y="4876800"/>
            <a:ext cx="381000" cy="381000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Flowchart: Connector 32"/>
          <p:cNvSpPr/>
          <p:nvPr/>
        </p:nvSpPr>
        <p:spPr>
          <a:xfrm>
            <a:off x="1981200" y="4724400"/>
            <a:ext cx="381000" cy="381000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Flowchart: Connector 33"/>
          <p:cNvSpPr/>
          <p:nvPr/>
        </p:nvSpPr>
        <p:spPr>
          <a:xfrm>
            <a:off x="2438400" y="4495800"/>
            <a:ext cx="381000" cy="381000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Flowchart: Connector 34"/>
          <p:cNvSpPr/>
          <p:nvPr/>
        </p:nvSpPr>
        <p:spPr>
          <a:xfrm>
            <a:off x="1905000" y="4495800"/>
            <a:ext cx="381000" cy="381000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Flowchart: Connector 35"/>
          <p:cNvSpPr/>
          <p:nvPr/>
        </p:nvSpPr>
        <p:spPr>
          <a:xfrm>
            <a:off x="1447800" y="4191000"/>
            <a:ext cx="381000" cy="381000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Flowchart: Connector 36"/>
          <p:cNvSpPr/>
          <p:nvPr/>
        </p:nvSpPr>
        <p:spPr>
          <a:xfrm>
            <a:off x="1143000" y="4419600"/>
            <a:ext cx="381000" cy="381000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Flowchart: Connector 37"/>
          <p:cNvSpPr/>
          <p:nvPr/>
        </p:nvSpPr>
        <p:spPr>
          <a:xfrm>
            <a:off x="1371600" y="4495800"/>
            <a:ext cx="381000" cy="381000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Flowchart: Connector 38"/>
          <p:cNvSpPr/>
          <p:nvPr/>
        </p:nvSpPr>
        <p:spPr>
          <a:xfrm>
            <a:off x="1676400" y="4343400"/>
            <a:ext cx="381000" cy="381000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Flowchart: Connector 39"/>
          <p:cNvSpPr/>
          <p:nvPr/>
        </p:nvSpPr>
        <p:spPr>
          <a:xfrm>
            <a:off x="1676400" y="4648200"/>
            <a:ext cx="381000" cy="381000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Flowchart: Connector 40"/>
          <p:cNvSpPr/>
          <p:nvPr/>
        </p:nvSpPr>
        <p:spPr>
          <a:xfrm>
            <a:off x="2209800" y="4267200"/>
            <a:ext cx="381000" cy="381000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Flowchart: Connector 41"/>
          <p:cNvSpPr/>
          <p:nvPr/>
        </p:nvSpPr>
        <p:spPr>
          <a:xfrm>
            <a:off x="1981200" y="4419600"/>
            <a:ext cx="381000" cy="381000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Flowchart: Connector 42"/>
          <p:cNvSpPr/>
          <p:nvPr/>
        </p:nvSpPr>
        <p:spPr>
          <a:xfrm>
            <a:off x="2209800" y="4495800"/>
            <a:ext cx="381000" cy="381000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Flowchart: Connector 43"/>
          <p:cNvSpPr/>
          <p:nvPr/>
        </p:nvSpPr>
        <p:spPr>
          <a:xfrm>
            <a:off x="1143000" y="4724400"/>
            <a:ext cx="381000" cy="381000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Flowchart: Connector 44"/>
          <p:cNvSpPr/>
          <p:nvPr/>
        </p:nvSpPr>
        <p:spPr>
          <a:xfrm>
            <a:off x="2514600" y="4343400"/>
            <a:ext cx="381000" cy="381000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Flowchart: Connector 45"/>
          <p:cNvSpPr/>
          <p:nvPr/>
        </p:nvSpPr>
        <p:spPr>
          <a:xfrm>
            <a:off x="2743200" y="4419600"/>
            <a:ext cx="381000" cy="381000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Flowchart: Connector 46"/>
          <p:cNvSpPr/>
          <p:nvPr/>
        </p:nvSpPr>
        <p:spPr>
          <a:xfrm>
            <a:off x="3048000" y="4419600"/>
            <a:ext cx="381000" cy="381000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Flowchart: Connector 47"/>
          <p:cNvSpPr/>
          <p:nvPr/>
        </p:nvSpPr>
        <p:spPr>
          <a:xfrm>
            <a:off x="3581400" y="4572000"/>
            <a:ext cx="381000" cy="381000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Flowchart: Connector 48"/>
          <p:cNvSpPr/>
          <p:nvPr/>
        </p:nvSpPr>
        <p:spPr>
          <a:xfrm>
            <a:off x="3962400" y="4572000"/>
            <a:ext cx="381000" cy="381000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Flowchart: Connector 49"/>
          <p:cNvSpPr/>
          <p:nvPr/>
        </p:nvSpPr>
        <p:spPr>
          <a:xfrm>
            <a:off x="2895600" y="4648200"/>
            <a:ext cx="609600" cy="381000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Flowchart: Connector 50"/>
          <p:cNvSpPr/>
          <p:nvPr/>
        </p:nvSpPr>
        <p:spPr>
          <a:xfrm>
            <a:off x="2819400" y="4648200"/>
            <a:ext cx="381000" cy="381000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Flowchart: Connector 51"/>
          <p:cNvSpPr/>
          <p:nvPr/>
        </p:nvSpPr>
        <p:spPr>
          <a:xfrm>
            <a:off x="2438400" y="4572000"/>
            <a:ext cx="381000" cy="381000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Flowchart: Connector 52"/>
          <p:cNvSpPr/>
          <p:nvPr/>
        </p:nvSpPr>
        <p:spPr>
          <a:xfrm>
            <a:off x="2209800" y="4800600"/>
            <a:ext cx="381000" cy="381000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Flowchart: Connector 53"/>
          <p:cNvSpPr/>
          <p:nvPr/>
        </p:nvSpPr>
        <p:spPr>
          <a:xfrm>
            <a:off x="1905000" y="4876800"/>
            <a:ext cx="381000" cy="381000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Flowchart: Connector 54"/>
          <p:cNvSpPr/>
          <p:nvPr/>
        </p:nvSpPr>
        <p:spPr>
          <a:xfrm>
            <a:off x="2438400" y="4876800"/>
            <a:ext cx="381000" cy="381000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Flowchart: Connector 55"/>
          <p:cNvSpPr/>
          <p:nvPr/>
        </p:nvSpPr>
        <p:spPr>
          <a:xfrm>
            <a:off x="2590800" y="4191000"/>
            <a:ext cx="381000" cy="381000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Flowchart: Connector 56"/>
          <p:cNvSpPr/>
          <p:nvPr/>
        </p:nvSpPr>
        <p:spPr>
          <a:xfrm>
            <a:off x="1981200" y="4191000"/>
            <a:ext cx="381000" cy="381000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Flowchart: Connector 57"/>
          <p:cNvSpPr/>
          <p:nvPr/>
        </p:nvSpPr>
        <p:spPr>
          <a:xfrm>
            <a:off x="3352800" y="4648200"/>
            <a:ext cx="381000" cy="381000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advTm="5422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7.77778E-6 7.40741E-7 C 0.01824 0.00115 0.03681 -0.00024 0.05487 0.00416 C 0.0573 0.00486 0.05903 0.00763 0.06129 0.00856 C 0.06772 0.01157 0.0856 0.0125 0.08872 0.01273 C 0.0981 0.0155 0.09897 0.02013 0.10799 0.01712 C 0.09515 0.00833 0.08351 -0.00278 0.06928 -0.00649 C 0.06147 -0.01181 0.05383 -0.01482 0.04515 -0.01737 C 0.02952 -0.02778 0.01216 -0.03727 -0.00485 -0.04306 C -0.01649 -0.047 -0.01701 -0.047 -0.02742 -0.05163 C -0.03072 -0.05301 -0.03715 -0.05602 -0.03715 -0.05602 C -0.03472 -0.04584 -0.02603 -0.03866 -0.01944 -0.03241 C -0.00572 -0.01922 0.00817 -0.00926 0.02258 0.00208 C 0.03577 0.0125 0.04879 0.02592 0.06285 0.03425 C 0.07362 0.0405 0.08403 0.04837 0.09515 0.0537 C 0.09949 0.05578 0.10365 0.0581 0.10799 0.06018 C 0.11077 0.06157 0.11824 0.06689 0.11615 0.06435 C 0.10522 0.05115 0.09115 0.0449 0.079 0.03425 C 0.07553 0.03125 0.07275 0.02662 0.06928 0.02361 C 0.05903 0.01504 0.04723 0.00879 0.03699 7.40741E-7 C 0.02796 -0.00764 0.02084 -0.01945 0.01129 -0.02593 C 0.00244 -0.03195 -0.00659 -0.03936 -0.01458 -0.04746 C -0.02395 -0.05695 -0.03385 -0.06621 -0.04513 -0.07107 C -0.04669 -0.07246 -0.05138 -0.07362 -0.04999 -0.07547 C -0.04843 -0.07755 -0.04565 -0.07408 -0.04357 -0.07315 C -0.04027 -0.07176 -0.03385 -0.06899 -0.03385 -0.06899 C -0.01267 -0.05 -0.03662 -0.06945 -0.01301 -0.05602 C -0.00138 -0.04931 0.01129 -0.04051 0.02258 -0.03241 C 0.03716 -0.022 0.05122 -0.01019 0.06615 7.40741E-7 C 0.0731 0.00462 0.07813 0.01157 0.08542 0.01504 C 0.09115 0.0206 0.09723 0.02476 0.10313 0.03009 C 0.11598 0.02384 0.09914 0.01967 0.09515 0.01712 C 0.06772 7.40741E-7 0.0849 0.0081 0.06615 7.40741E-7 C 0.05504 -0.01181 0.04272 -0.01667 0.03056 -0.02593 C -0.01024 -0.05672 0.05157 -0.01806 -0.00972 -0.05394 C -0.02378 -0.06204 -0.02152 -0.06158 -0.03385 -0.06667 C -0.04079 -0.06945 -0.04027 -0.06598 -0.04027 -0.07107 " pathEditMode="relative" ptsTypes="fffffffffffffffffffffffffffffffffffA">
                                      <p:cBhvr>
                                        <p:cTn id="16" dur="20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0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3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6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81000" y="5334000"/>
            <a:ext cx="6400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</a:rPr>
              <a:t>The bottle had said,</a:t>
            </a:r>
          </a:p>
          <a:p>
            <a:pPr algn="ctr"/>
            <a:r>
              <a:rPr lang="en-US" sz="3600" dirty="0" smtClean="0">
                <a:solidFill>
                  <a:schemeClr val="bg1"/>
                </a:solidFill>
              </a:rPr>
              <a:t> “ONLY ONE CAP OR TWO”…</a:t>
            </a:r>
            <a:endParaRPr lang="en-US" sz="3600" dirty="0">
              <a:solidFill>
                <a:schemeClr val="bg1"/>
              </a:solidFill>
            </a:endParaRPr>
          </a:p>
        </p:txBody>
      </p:sp>
      <p:pic>
        <p:nvPicPr>
          <p:cNvPr id="4" name="Picture 2" descr="http://ecx.images-amazon.com/images/I/31HBEOF0abL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7467" t="54067" r="32533" b="9133"/>
          <a:stretch>
            <a:fillRect/>
          </a:stretch>
        </p:blipFill>
        <p:spPr bwMode="auto">
          <a:xfrm>
            <a:off x="2286000" y="2895600"/>
            <a:ext cx="1905000" cy="1752600"/>
          </a:xfrm>
          <a:prstGeom prst="rect">
            <a:avLst/>
          </a:prstGeom>
          <a:noFill/>
        </p:spPr>
      </p:pic>
      <p:pic>
        <p:nvPicPr>
          <p:cNvPr id="5" name="Picture 2" descr="http://ecx.images-amazon.com/images/I/31HBEOF0abL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7467" t="54067" r="32533" b="9133"/>
          <a:stretch>
            <a:fillRect/>
          </a:stretch>
        </p:blipFill>
        <p:spPr bwMode="auto">
          <a:xfrm>
            <a:off x="5029200" y="2895600"/>
            <a:ext cx="1905000" cy="1752600"/>
          </a:xfrm>
          <a:prstGeom prst="rect">
            <a:avLst/>
          </a:prstGeom>
          <a:noFill/>
        </p:spPr>
      </p:pic>
      <p:pic>
        <p:nvPicPr>
          <p:cNvPr id="6" name="Picture 4" descr="http://media.musictoday.com/store/bands/2117/product_large/6EAM0803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31396" t="8943" r="26634"/>
          <a:stretch>
            <a:fillRect/>
          </a:stretch>
        </p:blipFill>
        <p:spPr bwMode="auto">
          <a:xfrm rot="7147611">
            <a:off x="1282222" y="223227"/>
            <a:ext cx="1494873" cy="3243183"/>
          </a:xfrm>
          <a:prstGeom prst="rect">
            <a:avLst/>
          </a:prstGeom>
          <a:noFill/>
        </p:spPr>
      </p:pic>
    </p:spTree>
  </p:cSld>
  <p:clrMapOvr>
    <a:masterClrMapping/>
  </p:clrMapOvr>
  <p:transition advTm="3531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2.59259E-6 C 0.01823 0.00115 0.0368 -0.00023 0.05486 0.00416 C 0.05729 0.00486 0.05903 0.00764 0.06128 0.00856 C 0.06771 0.01157 0.08559 0.0125 0.08871 0.01273 C 0.09809 0.01551 0.09896 0.02014 0.10799 0.01713 C 0.09514 0.00833 0.08351 -0.00278 0.06927 -0.00648 C 0.06146 -0.01181 0.05382 -0.01482 0.04514 -0.01736 C 0.02951 -0.02778 0.01215 -0.03727 -0.00486 -0.04306 C -0.01649 -0.04699 -0.01701 -0.04699 -0.02743 -0.05162 C -0.03073 -0.05301 -0.03715 -0.05602 -0.03715 -0.05579 C -0.03472 -0.04584 -0.02604 -0.03866 -0.01945 -0.03241 C -0.00573 -0.01922 0.00816 -0.00926 0.02257 0.00208 C 0.03576 0.0125 0.04878 0.02592 0.06285 0.03426 C 0.07361 0.04051 0.08403 0.04838 0.09514 0.0537 C 0.09948 0.05578 0.10364 0.0581 0.10799 0.06018 C 0.11076 0.06157 0.11823 0.0669 0.11614 0.06435 C 0.10521 0.05115 0.09114 0.0449 0.07899 0.03426 C 0.07552 0.03125 0.07274 0.02662 0.06927 0.02361 C 0.05903 0.01504 0.04722 0.00879 0.03698 2.59259E-6 C 0.02795 -0.00764 0.02083 -0.01945 0.01128 -0.02593 C 0.00243 -0.03195 -0.0066 -0.03935 -0.01458 -0.04746 C -0.02396 -0.05695 -0.03386 -0.06621 -0.04514 -0.07107 C -0.0467 -0.07246 -0.05139 -0.07361 -0.05 -0.07547 C -0.04844 -0.07755 -0.04566 -0.07408 -0.04358 -0.07315 C -0.04028 -0.07176 -0.03386 -0.06898 -0.03386 -0.06875 C -0.01267 -0.05 -0.03663 -0.06945 -0.01302 -0.05602 C -0.00139 -0.04931 0.01128 -0.04051 0.02257 -0.03241 C 0.03715 -0.02199 0.05121 -0.01019 0.06614 2.59259E-6 C 0.07309 0.00463 0.07812 0.01157 0.08542 0.01504 C 0.09114 0.0206 0.09722 0.02477 0.10312 0.03009 C 0.11597 0.02384 0.09913 0.01967 0.09514 0.01713 C 0.06771 2.59259E-6 0.08489 0.0081 0.06614 2.59259E-6 C 0.05503 -0.01181 0.04271 -0.01667 0.03055 -0.02593 C -0.01024 -0.05672 0.05156 -0.01806 -0.00972 -0.05394 C -0.02379 -0.06204 -0.02153 -0.06158 -0.03386 -0.06667 C -0.0408 -0.06945 -0.04028 -0.06597 -0.04028 -0.07107 " pathEditMode="relative" rAng="0" ptsTypes="fffffffffffffffffffffffffffffffffffA">
                                      <p:cBhvr>
                                        <p:cTn id="15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3" y="-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57200" y="533400"/>
            <a:ext cx="41148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>
                <a:solidFill>
                  <a:schemeClr val="bg1"/>
                </a:solidFill>
              </a:rPr>
              <a:t>So I poured the lot in to see what it would do!</a:t>
            </a:r>
            <a:endParaRPr lang="en-US" sz="3600" dirty="0">
              <a:solidFill>
                <a:schemeClr val="bg1"/>
              </a:solidFill>
            </a:endParaRPr>
          </a:p>
        </p:txBody>
      </p:sp>
      <p:pic>
        <p:nvPicPr>
          <p:cNvPr id="5" name="Picture 2" descr="http://blog.omy.sg/hongkong/files/2010/07/bathtub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28800" y="2362200"/>
            <a:ext cx="5582783" cy="3477491"/>
          </a:xfrm>
          <a:prstGeom prst="rect">
            <a:avLst/>
          </a:prstGeom>
          <a:noFill/>
        </p:spPr>
      </p:pic>
      <p:pic>
        <p:nvPicPr>
          <p:cNvPr id="6" name="Picture 4" descr="http://media.musictoday.com/store/bands/2117/product_large/6EAM0803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30702" t="8869" r="26634"/>
          <a:stretch>
            <a:fillRect/>
          </a:stretch>
        </p:blipFill>
        <p:spPr bwMode="auto">
          <a:xfrm rot="13644277">
            <a:off x="5830185" y="438769"/>
            <a:ext cx="1274120" cy="2721501"/>
          </a:xfrm>
          <a:prstGeom prst="rect">
            <a:avLst/>
          </a:prstGeom>
          <a:noFill/>
        </p:spPr>
      </p:pic>
    </p:spTree>
  </p:cSld>
  <p:clrMapOvr>
    <a:masterClrMapping/>
  </p:clrMapOvr>
  <p:transition advTm="3219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2.59259E-6 C 0.01823 0.00115 0.0368 -0.00023 0.05486 0.00416 C 0.05729 0.00486 0.05903 0.00764 0.06128 0.00856 C 0.06771 0.01157 0.08559 0.0125 0.08871 0.01273 C 0.09809 0.01551 0.09896 0.02014 0.10799 0.01713 C 0.09514 0.00833 0.08351 -0.00278 0.06927 -0.00648 C 0.06146 -0.01181 0.05382 -0.01482 0.04514 -0.01736 C 0.02951 -0.02778 0.01215 -0.03727 -0.00486 -0.04306 C -0.01649 -0.04699 -0.01701 -0.04699 -0.02743 -0.05162 C -0.03073 -0.05301 -0.03715 -0.05602 -0.03715 -0.05579 C -0.03472 -0.04584 -0.02604 -0.03866 -0.01945 -0.03241 C -0.00573 -0.01922 0.00816 -0.00926 0.02257 0.00208 C 0.03576 0.0125 0.04878 0.02592 0.06285 0.03426 C 0.07361 0.04051 0.08403 0.04838 0.09514 0.0537 C 0.09948 0.05578 0.10364 0.0581 0.10799 0.06018 C 0.11076 0.06157 0.11823 0.0669 0.11614 0.06435 C 0.10521 0.05115 0.09114 0.0449 0.07899 0.03426 C 0.07552 0.03125 0.07274 0.02662 0.06927 0.02361 C 0.05903 0.01504 0.04722 0.00879 0.03698 2.59259E-6 C 0.02795 -0.00764 0.02083 -0.01945 0.01128 -0.02593 C 0.00243 -0.03195 -0.0066 -0.03935 -0.01458 -0.04746 C -0.02396 -0.05695 -0.03386 -0.06621 -0.04514 -0.07107 C -0.0467 -0.07246 -0.05139 -0.07361 -0.05 -0.07547 C -0.04844 -0.07755 -0.04566 -0.07408 -0.04358 -0.07315 C -0.04028 -0.07176 -0.03386 -0.06898 -0.03386 -0.06875 C -0.01267 -0.05 -0.03663 -0.06945 -0.01302 -0.05602 C -0.00139 -0.04931 0.01128 -0.04051 0.02257 -0.03241 C 0.03715 -0.02199 0.05121 -0.01019 0.06614 2.59259E-6 C 0.07309 0.00463 0.07812 0.01157 0.08542 0.01504 C 0.09114 0.0206 0.09722 0.02477 0.10312 0.03009 C 0.11597 0.02384 0.09913 0.01967 0.09514 0.01713 C 0.06771 2.59259E-6 0.08489 0.0081 0.06614 2.59259E-6 C 0.05503 -0.01181 0.04271 -0.01667 0.03055 -0.02593 C -0.01024 -0.05672 0.05156 -0.01806 -0.00972 -0.05394 C -0.02379 -0.06204 -0.02153 -0.06158 -0.03386 -0.06667 C -0.0408 -0.06945 -0.04028 -0.06597 -0.04028 -0.07107 " pathEditMode="relative" rAng="0" ptsTypes="fffffffffffffffffffffffffffffffffffA">
                                      <p:cBhvr>
                                        <p:cTn id="1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3" y="-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905000" y="685800"/>
            <a:ext cx="5486400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400" dirty="0" smtClean="0">
                <a:solidFill>
                  <a:schemeClr val="bg1"/>
                </a:solidFill>
              </a:rPr>
              <a:t>That still didn’t seem to get quite enough clean</a:t>
            </a:r>
            <a:r>
              <a:rPr lang="en-US" sz="4000" dirty="0" smtClean="0">
                <a:solidFill>
                  <a:schemeClr val="bg1"/>
                </a:solidFill>
              </a:rPr>
              <a:t>,</a:t>
            </a:r>
            <a:endParaRPr lang="en-US" sz="4000" dirty="0">
              <a:solidFill>
                <a:schemeClr val="bg1"/>
              </a:solidFill>
            </a:endParaRPr>
          </a:p>
        </p:txBody>
      </p:sp>
      <p:pic>
        <p:nvPicPr>
          <p:cNvPr id="3" name="Picture 2" descr="http://blog.omy.sg/hongkong/files/2010/07/bathtub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28800" y="2819400"/>
            <a:ext cx="5582783" cy="3477491"/>
          </a:xfrm>
          <a:prstGeom prst="rect">
            <a:avLst/>
          </a:prstGeom>
          <a:noFill/>
        </p:spPr>
      </p:pic>
      <p:sp>
        <p:nvSpPr>
          <p:cNvPr id="5" name="Flowchart: Connector 4"/>
          <p:cNvSpPr/>
          <p:nvPr/>
        </p:nvSpPr>
        <p:spPr>
          <a:xfrm>
            <a:off x="2667000" y="3886200"/>
            <a:ext cx="381000" cy="381000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lowchart: Connector 5"/>
          <p:cNvSpPr/>
          <p:nvPr/>
        </p:nvSpPr>
        <p:spPr>
          <a:xfrm>
            <a:off x="3429000" y="3810000"/>
            <a:ext cx="381000" cy="381000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lowchart: Connector 6"/>
          <p:cNvSpPr/>
          <p:nvPr/>
        </p:nvSpPr>
        <p:spPr>
          <a:xfrm>
            <a:off x="3124200" y="3810000"/>
            <a:ext cx="381000" cy="381000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vv</a:t>
            </a:r>
            <a:endParaRPr lang="en-US" dirty="0"/>
          </a:p>
        </p:txBody>
      </p:sp>
      <p:sp>
        <p:nvSpPr>
          <p:cNvPr id="8" name="Flowchart: Connector 7"/>
          <p:cNvSpPr/>
          <p:nvPr/>
        </p:nvSpPr>
        <p:spPr>
          <a:xfrm>
            <a:off x="3581400" y="3886200"/>
            <a:ext cx="381000" cy="381000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lowchart: Connector 8"/>
          <p:cNvSpPr/>
          <p:nvPr/>
        </p:nvSpPr>
        <p:spPr>
          <a:xfrm>
            <a:off x="4114800" y="3886200"/>
            <a:ext cx="381000" cy="381000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lowchart: Connector 9"/>
          <p:cNvSpPr/>
          <p:nvPr/>
        </p:nvSpPr>
        <p:spPr>
          <a:xfrm>
            <a:off x="3962400" y="4114800"/>
            <a:ext cx="381000" cy="381000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Flowchart: Connector 10"/>
          <p:cNvSpPr/>
          <p:nvPr/>
        </p:nvSpPr>
        <p:spPr>
          <a:xfrm>
            <a:off x="3810000" y="3886200"/>
            <a:ext cx="381000" cy="381000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Flowchart: Connector 11"/>
          <p:cNvSpPr/>
          <p:nvPr/>
        </p:nvSpPr>
        <p:spPr>
          <a:xfrm>
            <a:off x="3200400" y="4114800"/>
            <a:ext cx="381000" cy="381000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Flowchart: Connector 12"/>
          <p:cNvSpPr/>
          <p:nvPr/>
        </p:nvSpPr>
        <p:spPr>
          <a:xfrm>
            <a:off x="3581400" y="4191000"/>
            <a:ext cx="381000" cy="381000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Flowchart: Connector 13"/>
          <p:cNvSpPr/>
          <p:nvPr/>
        </p:nvSpPr>
        <p:spPr>
          <a:xfrm>
            <a:off x="2895600" y="3962400"/>
            <a:ext cx="381000" cy="381000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Flowchart: Connector 14"/>
          <p:cNvSpPr/>
          <p:nvPr/>
        </p:nvSpPr>
        <p:spPr>
          <a:xfrm>
            <a:off x="2895600" y="3733800"/>
            <a:ext cx="381000" cy="381000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Flowchart: Connector 15"/>
          <p:cNvSpPr/>
          <p:nvPr/>
        </p:nvSpPr>
        <p:spPr>
          <a:xfrm>
            <a:off x="2438400" y="3962400"/>
            <a:ext cx="381000" cy="381000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Flowchart: Connector 16"/>
          <p:cNvSpPr/>
          <p:nvPr/>
        </p:nvSpPr>
        <p:spPr>
          <a:xfrm>
            <a:off x="4343400" y="4038600"/>
            <a:ext cx="381000" cy="381000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Flowchart: Connector 17"/>
          <p:cNvSpPr/>
          <p:nvPr/>
        </p:nvSpPr>
        <p:spPr>
          <a:xfrm>
            <a:off x="3276600" y="3657600"/>
            <a:ext cx="381000" cy="381000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Flowchart: Connector 18"/>
          <p:cNvSpPr/>
          <p:nvPr/>
        </p:nvSpPr>
        <p:spPr>
          <a:xfrm>
            <a:off x="3657600" y="3657600"/>
            <a:ext cx="381000" cy="381000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Flowchart: Connector 19"/>
          <p:cNvSpPr/>
          <p:nvPr/>
        </p:nvSpPr>
        <p:spPr>
          <a:xfrm>
            <a:off x="4267200" y="4267200"/>
            <a:ext cx="381000" cy="381000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Flowchart: Connector 20"/>
          <p:cNvSpPr/>
          <p:nvPr/>
        </p:nvSpPr>
        <p:spPr>
          <a:xfrm>
            <a:off x="4038600" y="3733800"/>
            <a:ext cx="381000" cy="381000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Flowchart: Connector 21"/>
          <p:cNvSpPr/>
          <p:nvPr/>
        </p:nvSpPr>
        <p:spPr>
          <a:xfrm>
            <a:off x="4648200" y="4191000"/>
            <a:ext cx="381000" cy="381000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Flowchart: Connector 22"/>
          <p:cNvSpPr/>
          <p:nvPr/>
        </p:nvSpPr>
        <p:spPr>
          <a:xfrm>
            <a:off x="4648200" y="3886200"/>
            <a:ext cx="381000" cy="381000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Flowchart: Connector 23"/>
          <p:cNvSpPr/>
          <p:nvPr/>
        </p:nvSpPr>
        <p:spPr>
          <a:xfrm>
            <a:off x="4419600" y="3657600"/>
            <a:ext cx="381000" cy="381000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Flowchart: Connector 24"/>
          <p:cNvSpPr/>
          <p:nvPr/>
        </p:nvSpPr>
        <p:spPr>
          <a:xfrm>
            <a:off x="4267200" y="3657600"/>
            <a:ext cx="381000" cy="381000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Flowchart: Connector 25"/>
          <p:cNvSpPr/>
          <p:nvPr/>
        </p:nvSpPr>
        <p:spPr>
          <a:xfrm>
            <a:off x="5029200" y="4114800"/>
            <a:ext cx="381000" cy="381000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Flowchart: Connector 26"/>
          <p:cNvSpPr/>
          <p:nvPr/>
        </p:nvSpPr>
        <p:spPr>
          <a:xfrm>
            <a:off x="4876800" y="3886200"/>
            <a:ext cx="381000" cy="381000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Flowchart: Connector 27"/>
          <p:cNvSpPr/>
          <p:nvPr/>
        </p:nvSpPr>
        <p:spPr>
          <a:xfrm>
            <a:off x="5257800" y="3810000"/>
            <a:ext cx="381000" cy="381000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Flowchart: Connector 28"/>
          <p:cNvSpPr/>
          <p:nvPr/>
        </p:nvSpPr>
        <p:spPr>
          <a:xfrm>
            <a:off x="5334000" y="3657600"/>
            <a:ext cx="381000" cy="381000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Flowchart: Connector 29"/>
          <p:cNvSpPr/>
          <p:nvPr/>
        </p:nvSpPr>
        <p:spPr>
          <a:xfrm>
            <a:off x="5334000" y="4038600"/>
            <a:ext cx="381000" cy="381000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Flowchart: Connector 30"/>
          <p:cNvSpPr/>
          <p:nvPr/>
        </p:nvSpPr>
        <p:spPr>
          <a:xfrm>
            <a:off x="4800600" y="3657600"/>
            <a:ext cx="381000" cy="381000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v</a:t>
            </a:r>
            <a:endParaRPr lang="en-US" dirty="0"/>
          </a:p>
        </p:txBody>
      </p:sp>
      <p:sp>
        <p:nvSpPr>
          <p:cNvPr id="32" name="Flowchart: Connector 31"/>
          <p:cNvSpPr/>
          <p:nvPr/>
        </p:nvSpPr>
        <p:spPr>
          <a:xfrm>
            <a:off x="2514600" y="2362200"/>
            <a:ext cx="381000" cy="381000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Flowchart: Connector 32"/>
          <p:cNvSpPr/>
          <p:nvPr/>
        </p:nvSpPr>
        <p:spPr>
          <a:xfrm>
            <a:off x="5638800" y="4114800"/>
            <a:ext cx="381000" cy="381000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Flowchart: Connector 33"/>
          <p:cNvSpPr/>
          <p:nvPr/>
        </p:nvSpPr>
        <p:spPr>
          <a:xfrm>
            <a:off x="5562600" y="3810000"/>
            <a:ext cx="381000" cy="381000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v</a:t>
            </a:r>
            <a:endParaRPr lang="en-US" dirty="0"/>
          </a:p>
        </p:txBody>
      </p:sp>
      <p:sp>
        <p:nvSpPr>
          <p:cNvPr id="35" name="Flowchart: Connector 34"/>
          <p:cNvSpPr/>
          <p:nvPr/>
        </p:nvSpPr>
        <p:spPr>
          <a:xfrm>
            <a:off x="5943600" y="4038600"/>
            <a:ext cx="381000" cy="381000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v</a:t>
            </a:r>
            <a:endParaRPr lang="en-US" dirty="0"/>
          </a:p>
        </p:txBody>
      </p:sp>
      <p:sp>
        <p:nvSpPr>
          <p:cNvPr id="36" name="Flowchart: Connector 35"/>
          <p:cNvSpPr/>
          <p:nvPr/>
        </p:nvSpPr>
        <p:spPr>
          <a:xfrm>
            <a:off x="5410200" y="3810000"/>
            <a:ext cx="381000" cy="381000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Flowchart: Connector 36"/>
          <p:cNvSpPr/>
          <p:nvPr/>
        </p:nvSpPr>
        <p:spPr>
          <a:xfrm>
            <a:off x="6172200" y="3810000"/>
            <a:ext cx="381000" cy="381000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Flowchart: Connector 37"/>
          <p:cNvSpPr/>
          <p:nvPr/>
        </p:nvSpPr>
        <p:spPr>
          <a:xfrm>
            <a:off x="6324600" y="3962400"/>
            <a:ext cx="381000" cy="381000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Flowchart: Connector 38"/>
          <p:cNvSpPr/>
          <p:nvPr/>
        </p:nvSpPr>
        <p:spPr>
          <a:xfrm>
            <a:off x="6553200" y="3886200"/>
            <a:ext cx="381000" cy="381000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Flowchart: Connector 39"/>
          <p:cNvSpPr/>
          <p:nvPr/>
        </p:nvSpPr>
        <p:spPr>
          <a:xfrm>
            <a:off x="5029200" y="3657600"/>
            <a:ext cx="381000" cy="381000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Flowchart: Connector 40"/>
          <p:cNvSpPr/>
          <p:nvPr/>
        </p:nvSpPr>
        <p:spPr>
          <a:xfrm>
            <a:off x="5638800" y="3733800"/>
            <a:ext cx="381000" cy="381000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Flowchart: Connector 41"/>
          <p:cNvSpPr/>
          <p:nvPr/>
        </p:nvSpPr>
        <p:spPr>
          <a:xfrm>
            <a:off x="6019800" y="3810000"/>
            <a:ext cx="381000" cy="381000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Flowchart: Connector 42"/>
          <p:cNvSpPr/>
          <p:nvPr/>
        </p:nvSpPr>
        <p:spPr>
          <a:xfrm>
            <a:off x="5638800" y="3657600"/>
            <a:ext cx="457200" cy="457200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Flowchart: Connector 43"/>
          <p:cNvSpPr/>
          <p:nvPr/>
        </p:nvSpPr>
        <p:spPr>
          <a:xfrm>
            <a:off x="2438400" y="3048000"/>
            <a:ext cx="381000" cy="381000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Flowchart: Connector 44"/>
          <p:cNvSpPr/>
          <p:nvPr/>
        </p:nvSpPr>
        <p:spPr>
          <a:xfrm>
            <a:off x="3200400" y="2362200"/>
            <a:ext cx="381000" cy="381000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Flowchart: Connector 45"/>
          <p:cNvSpPr/>
          <p:nvPr/>
        </p:nvSpPr>
        <p:spPr>
          <a:xfrm>
            <a:off x="3200400" y="3048000"/>
            <a:ext cx="381000" cy="381000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Flowchart: Connector 46"/>
          <p:cNvSpPr/>
          <p:nvPr/>
        </p:nvSpPr>
        <p:spPr>
          <a:xfrm>
            <a:off x="4038600" y="2743200"/>
            <a:ext cx="381000" cy="381000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Flowchart: Connector 47"/>
          <p:cNvSpPr/>
          <p:nvPr/>
        </p:nvSpPr>
        <p:spPr>
          <a:xfrm>
            <a:off x="4876800" y="3048000"/>
            <a:ext cx="381000" cy="381000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Flowchart: Connector 48"/>
          <p:cNvSpPr/>
          <p:nvPr/>
        </p:nvSpPr>
        <p:spPr>
          <a:xfrm>
            <a:off x="5638800" y="2819400"/>
            <a:ext cx="381000" cy="381000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Flowchart: Connector 49"/>
          <p:cNvSpPr/>
          <p:nvPr/>
        </p:nvSpPr>
        <p:spPr>
          <a:xfrm>
            <a:off x="6248400" y="2438400"/>
            <a:ext cx="381000" cy="381000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advTm="4265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0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88 0.04075 C -0.02326 0.05255 -0.02604 0.06505 -0.03073 0.07732 C -0.03542 0.1014 -0.04063 0.12593 -0.04358 0.15047 C -0.04306 0.15255 -0.04358 0.15742 -0.04201 0.15672 C -0.03976 0.15556 -0.0401 0.15093 -0.03889 0.14816 C -0.03472 0.1382 -0.03108 0.12848 -0.02743 0.11806 C -0.02413 0.10834 -0.01944 0.09978 -0.01615 0.09005 C -0.00764 0.06505 -0.00399 0.03867 0.00642 0.01482 C 0.00694 0.01066 0.00729 0.00626 0.00799 0.00209 C 0.00885 -0.00231 0.01111 -0.01087 0.01111 -0.01087 C 0.00486 0.05834 0.01128 -0.00786 0.00469 0.04931 C 0.00156 0.07617 0.00087 0.09839 -0.00816 0.12246 C -0.01076 0.13982 -0.00885 0.12964 -0.01458 0.15255 C -0.01528 0.15556 -0.01788 0.16436 -0.01788 0.16112 C -0.01788 0.15718 -0.01545 0.15417 -0.01458 0.15047 C -0.01042 0.1338 -0.01024 0.11876 -0.0033 0.10302 C -3.05556E-6 0.07177 0.00799 0.04908 0.01771 0.0213 C 0.02066 0.01297 0.02292 0.00417 0.02569 -0.00439 C 0.02708 -0.00856 0.02899 -0.01735 0.02899 -0.01735 C 0.02535 -0.03078 0.02066 -0.01596 0.01771 -0.00879 C 0.01024 0.0095 0.00486 0.03033 -0.00174 0.04931 C -0.02118 0.10603 -0.04444 0.16274 -0.07274 0.21274 C -0.06753 0.17154 -0.05677 0.13242 -0.03715 0.09885 C -0.03194 0.09005 -0.02691 0.0808 -0.02101 0.07292 C -0.0184 0.06945 -0.01545 0.06621 -0.01302 0.06228 C -0.00417 0.04792 0.0026 0.03195 0.01441 0.0213 C 0.01649 0.01228 0.02187 0.00996 0.02569 0.00209 C 0.01528 0.04468 0.00382 0.08681 -0.01146 0.12663 C -0.01215 0.13218 -0.0125 0.1433 -0.01615 0.14816 C -0.01736 0.14978 -0.0151 0.14376 -0.01458 0.14167 C -0.01406 0.1389 -0.01354 0.13589 -0.01302 0.13311 C -0.00955 0.11598 -0.01389 0.14052 -0.00816 0.11598 C -0.00417 0.09955 -0.00174 0.08357 -0.00174 0.06644 " pathEditMode="relative" ptsTypes="ffffffffffffffffffffffffffffffffA">
                                      <p:cBhvr>
                                        <p:cTn id="9" dur="2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0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-0.00452 0.00903 -0.00799 0.0213 -0.01302 0.02801 C -0.0224 0.05324 -0.01684 0.04399 -0.02743 0.05811 C -0.03681 0.09491 -0.02483 0.05394 -0.03559 0.07732 C -0.03924 0.08496 -0.04167 0.09514 -0.04514 0.10324 C -0.04636 0.10602 -0.04757 0.1088 -0.04844 0.11181 C -0.04913 0.11389 -0.04931 0.11621 -0.05 0.11829 C -0.05087 0.12061 -0.05469 0.12662 -0.0533 0.12477 C -0.04636 0.11551 -0.04636 0.10556 -0.04202 0.09468 C -0.04045 0.09051 -0.03768 0.0875 -0.03559 0.0838 C -0.03108 0.06574 -0.025 0.04977 -0.01945 0.03218 C -0.01024 0.00278 -0.00417 -0.02801 0.00312 -0.0581 C 0.00191 -0.04282 -0.00139 -0.03171 -0.0033 -0.01713 C -0.00712 0.01227 -0.01111 0.04167 -0.01459 0.07107 C -0.01406 0.07454 -0.0158 0.08172 -0.01302 0.08172 C -0.0099 0.08172 -0.00938 0.07477 -0.00816 0.07107 C -0.00486 0.06111 -0.00261 0.04908 0 0.03866 C 0.00364 0.0088 0.01007 -0.0199 0.01441 -0.04953 C 0.01389 -0.05532 0.01476 -0.06157 0.01285 -0.06666 C 0.0118 -0.06921 0.01198 -0.06088 0.01128 -0.0581 C 0.00972 -0.05115 0.00851 -0.04328 0.00642 -0.03657 C 0.00087 -0.01967 -0.00643 -0.00069 -0.00972 0.01713 C -0.01181 0.02824 -0.01007 0.02315 -0.01459 0.03218 C -0.01632 0.03959 -0.01493 0.03704 -0.01788 0.04074 " pathEditMode="relative" ptsTypes="fffffffffffffffffffffffA">
                                      <p:cBhvr>
                                        <p:cTn id="11" dur="2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2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815 -0.03888 C 0.00555 -0.01921 0.00503 -0.003 0.00642 0.01713 C 0.01058 0.00186 0.01388 -0.01412 0.01614 -0.03009 C 0.01822 -0.06134 0.01579 -0.09166 0.01301 -0.12268 C 0.01215 -0.05972 0.01579 0.03357 0.00971 -0.00879 C 0.00711 -0.02662 0.00971 -0.01597 0.00642 -0.028 C 0.00485 -0.04097 0.00294 -0.05347 0.00173 -0.06666 C -0.00192 -0.03472 -5.83333E-6 -0.05671 -5.83333E-6 -2.59259E-6 " pathEditMode="relative" ptsTypes="fffffffA">
                                      <p:cBhvr>
                                        <p:cTn id="13" dur="2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4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-6.66667E-6 C -0.00139 0.01273 -0.00504 0.02407 -0.00643 0.03657 C -0.00764 0.04861 -0.00972 0.07291 -0.00972 0.07291 C -0.00313 0.13078 -0.01146 0.01388 -0.01285 0.00208 C -0.01736 0.02893 -0.0184 0.02523 -0.01285 0.06018 C -0.01233 0.06296 -0.01163 0.05439 -0.01129 0.05161 C -0.01059 0.04722 -0.01024 0.04305 -0.00972 0.03865 C -0.00643 0.0155 -0.00781 0.02222 -0.00313 0.00416 C -0.00208 -0.01135 1.66667E-6 -0.02385 0.00156 -0.03889 C 0.00434 -0.02107 0.00521 -0.00278 0.00816 0.01504 C 0.00868 0.01851 0.00903 0.02222 0.00972 0.02569 C 0.01059 0.03009 0.01302 0.03865 0.01302 0.03865 C 0.01042 0.01226 0.01128 0.02731 0.01128 -0.00649 " pathEditMode="relative" ptsTypes="ffffffffffffA">
                                      <p:cBhvr>
                                        <p:cTn id="15" dur="2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6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67362E-19 5.18519E-6 C 0.00105 0.02917 -0.00139 0.04839 0.01129 0.07084 C 0.03525 0.06297 0.0198 0.07107 0.01615 -0.00439 C 0.01598 -0.00671 0.01493 -0.00022 0.01441 0.00209 C 0.01164 0.01459 0.01476 0.00695 0.00955 0.01714 C 0.00643 0.02987 0.00539 0.03357 -0.00173 0.04283 C 0.00052 0.01552 0.00591 0.00093 0.01615 -0.02152 C 0.01806 -0.03194 0.02084 -0.03495 0.02743 -0.04097 C 0.02483 -0.02777 0.02344 -0.01388 0.01771 -0.00231 C 0.01424 0.01181 0.01875 -0.00439 0.01129 0.01274 C 0.00712 0.02223 0.00521 0.03033 -0.00173 0.03658 C 0.00018 0.01737 0.00417 0.00255 0.01285 -0.01296 C 0.01667 -0.02823 0.01771 -0.02615 0.02414 -0.03888 C 0.02466 -0.04097 0.0257 -0.04722 0.0257 -0.04513 C 0.0257 -0.04212 0.02483 -0.03934 0.02414 -0.03657 C 0.02205 -0.02939 0.01962 -0.02569 0.01615 -0.01944 C 0.01493 -0.01504 0.01459 -0.01041 0.01285 -0.00647 C 0.01007 -0.00046 0.00608 0.00464 0.00313 0.01066 C -0.00086 0.02686 0.00452 0.00695 -0.00173 0.02362 C -0.00243 0.0257 -0.00243 0.02825 -0.0033 0.0301 C -0.00364 0.03079 -0.00434 0.0301 -0.00486 0.0301 " pathEditMode="relative" ptsTypes="ffffffffffffffffffffA">
                                      <p:cBhvr>
                                        <p:cTn id="17" dur="2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8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6.38889E-6 4.44444E-6 C -0.00277 0.00879 -0.00468 0.01643 -0.00642 0.02569 C -0.00694 0.03426 -0.00815 0.04305 -0.00815 0.05162 C -0.00815 0.05602 -0.00763 0.06828 -0.00642 0.06435 C -0.00416 0.05694 -0.00607 0.04838 -0.00485 0.04074 C -0.00347 0.03148 0.00157 0.01504 0.00487 0.00625 C 0.00504 0.00486 0.0099 -0.02014 0.00799 -0.01736 C 0.00504 -0.01297 0.00591 -0.00579 0.00487 4.44444E-6 C 0.00539 0.02222 0.00417 0.08866 0.00643 0.06666 C 0.00973 0.03472 0.00956 0.00208 0.00799 -0.03009 C 0.00747 -0.03959 0.00469 -0.01158 0.00313 -0.00232 C 0.00018 0.01435 0.00313 0.03217 0.00313 0.0493 " pathEditMode="relative" ptsTypes="fffffffffffA">
                                      <p:cBhvr>
                                        <p:cTn id="19" dur="2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0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17 -0.00023 C -0.03177 0.01343 -0.0408 0.02917 -0.05225 0.04074 C -0.05937 0.05648 -0.06788 0.06389 -0.08125 0.06875 C -0.08073 0.06088 -0.08142 0.05255 -0.07968 0.04491 C -0.07864 0.04051 -0.07552 0.03773 -0.07326 0.03426 C -0.06336 0.01968 -0.05503 0.0125 -0.04097 0.00625 C -0.02934 -0.00555 -0.01805 -0.00833 -0.00382 -0.01088 C 0.00521 -0.01504 0.01407 -0.01643 0.02344 -0.01944 C 0.01511 -0.00278 0.00278 -0.00139 -0.01041 0.00417 C -0.01979 0.0081 -0.02847 0.01528 -0.03784 0.01922 C -0.04149 0.0206 -0.04548 0.02037 -0.04913 0.0213 C -0.05972 0.02408 -0.07083 0.02639 -0.08125 0.02986 C -0.08298 0.03033 -0.08455 0.03125 -0.08611 0.03218 C -0.08784 0.03334 -0.0927 0.03727 -0.09097 0.03634 C -0.07934 0.02963 -0.07048 0.02222 -0.05868 0.01713 C -0.04132 -0.00046 -0.01111 -0.01898 0.01059 -0.02592 C 0.00191 -0.00741 -0.01111 0.01459 -0.02482 0.0257 C -0.03524 0.04607 -0.01805 0.01435 -0.03611 0.03843 C -0.03889 0.04213 -0.04045 0.04699 -0.04253 0.05139 C -0.04392 0.05394 -0.04097 0.04537 -0.03941 0.04283 C -0.03628 0.03773 -0.02656 0.03218 -0.02656 0.03218 " pathEditMode="relative" ptsTypes="ffffffffffffffffffffA">
                                      <p:cBhvr>
                                        <p:cTn id="21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2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2.22222E-6 C -0.00712 0.00347 -0.00747 0.01134 -0.01302 0.01944 C -0.01545 0.02315 -0.01858 0.02616 -0.02101 0.03009 C -0.03281 0.04931 -0.02413 0.03611 -0.02917 0.04954 C -0.03004 0.05185 -0.03368 0.05764 -0.03229 0.05602 C -0.03021 0.05347 -0.02604 0.04468 -0.02431 0.04097 C -0.02118 0.02593 -0.01094 0.01574 -0.00486 0.00231 C 0.00035 -0.00926 0.00382 -0.0287 0.01128 -0.03866 C 0.01215 -0.03981 0.00955 -0.03426 0.00955 -0.03426 C 0.00555 -0.01227 -0.00504 0.01319 -0.01458 0.03241 C -0.01632 0.04167 -0.01649 0.04421 -0.01945 0.05394 C -0.02031 0.05694 -0.0217 0.05949 -0.02257 0.0625 C -0.02344 0.06528 -0.02431 0.07407 -0.02431 0.07106 C -0.02431 0.04977 -0.01233 0.02315 -0.00486 0.0044 C -0.00208 -0.00278 -0.00017 -0.01042 0.00312 -0.01713 C 0.00642 -0.02361 0.00955 -0.03009 0.01285 -0.03657 C 0.01389 -0.03866 0.01493 -0.04097 0.01597 -0.04306 C 0.01684 -0.04491 0.01875 -0.05093 0.01771 -0.04931 C 0.01614 -0.04699 0.01562 -0.04352 0.01441 -0.04074 C 0.00677 -0.02361 0.00191 -0.00694 -0.00486 0.01088 C -0.00729 0.01736 -0.01458 0.02963 -0.01458 0.03657 C -0.01458 0.03912 -0.01233 0.03241 -0.01129 0.03009 C -0.01007 0.02731 -0.00938 0.02431 -0.00816 0.02153 C 0.00017 0.00185 -0.01146 0.03565 1.38889E-6 2.22222E-6 Z " pathEditMode="relative" ptsTypes="ffffffffffffffffffffffff">
                                      <p:cBhvr>
                                        <p:cTn id="23" dur="2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4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2952 -0.01898 C 0.03004 0.01065 0.02639 0.09514 0.03264 0.05416 C 0.03542 0.03565 0.03299 0.04722 0.03594 0.03472 C 0.03854 0.00879 0.04375 -0.01667 0.04566 -0.04259 C 0.0474 -0.06435 0.04601 -0.0632 0.04879 -0.07917 C 0.04983 -0.08496 0.05209 -0.09653 0.05209 -0.09653 C 0.05156 -0.1007 0.05278 -0.10625 0.05052 -0.10926 C 0.04896 -0.11134 0.04931 -0.10347 0.04879 -0.1007 C 0.04827 -0.09792 0.04757 -0.09491 0.04722 -0.09213 C 0.04601 -0.08357 0.04497 -0.075 0.0441 -0.06644 C 0.0408 -0.03287 0.03802 0.00092 0.03594 0.03472 C 0.0382 0.06366 0.03542 0.05486 0.04566 0.0412 C 0.04913 0.02685 0.05035 0.01389 0.05538 0.00023 C 0.05781 -0.01644 0.05938 -0.03287 0.06337 -0.04908 C 0.06389 -0.05417 0.06493 -0.05903 0.06493 -0.06412 C 0.06493 -0.06644 0.06476 -0.07199 0.06337 -0.0706 C 0.06042 -0.06783 0.06007 -0.06204 0.05851 -0.05787 C 0.05538 -0.04005 0.05052 -0.00394 0.05052 -0.00394 C 0.04809 0.05694 0.04323 0.04444 0.05695 0.02616 C 0.06094 0.00995 0.05556 0.02986 0.06181 0.01319 C 0.06615 0.00162 0.0691 -0.01088 0.07136 -0.02338 C 0.07066 -0.03796 0.075 -0.06273 0.06007 -0.05556 C 0.05521 -0.04884 0.05122 -0.04167 0.04722 -0.03403 C 0.04549 -0.02685 0.04254 -0.02199 0.0408 -0.01482 C 0.04132 -0.00972 0.03941 -0.00278 0.04236 0.00023 C 0.04566 0.00347 0.0592 -0.00417 0.06337 -0.00625 C 0.06441 -0.00834 0.06528 -0.01065 0.06667 -0.0125 C 0.06858 -0.01505 0.07136 -0.01621 0.07309 -0.01898 C 0.07535 -0.02269 0.07587 -0.02801 0.07795 -0.03195 C 0.08038 -0.04491 0.08698 -0.06713 0.07465 -0.07292 C 0.07084 -0.07222 0.06684 -0.07269 0.06337 -0.0706 C 0.05729 -0.06713 0.05538 -0.06065 0.05052 -0.05556 C 0.0474 -0.05232 0.0408 -0.04699 0.0408 -0.04699 C 0.03872 -0.04259 0.03351 -0.03912 0.03438 -0.03403 C 0.03663 -0.02153 0.03959 -0.02107 0.04722 -0.01482 C 0.05851 -0.00556 0.04879 -0.01042 0.05851 -0.00625 C 0.06754 -0.01019 0.07153 -0.0213 0.07795 -0.02986 C 0.07656 -0.04676 0.07934 -0.05556 0.06667 -0.05556 " pathEditMode="relative" ptsTypes="fffffffffffffffffffffffffffffffffffffA">
                                      <p:cBhvr>
                                        <p:cTn id="25" dur="2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  <p:bldP spid="44" grpId="0" animBg="1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0" grpId="1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838200" y="5867400"/>
            <a:ext cx="763901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3600" dirty="0" smtClean="0">
                <a:solidFill>
                  <a:schemeClr val="bg1"/>
                </a:solidFill>
              </a:rPr>
              <a:t>So I followed it up with another </a:t>
            </a:r>
            <a:r>
              <a:rPr lang="en-US" sz="3600" u="sng" dirty="0" smtClean="0">
                <a:solidFill>
                  <a:schemeClr val="bg1"/>
                </a:solidFill>
              </a:rPr>
              <a:t>fifteen.</a:t>
            </a:r>
            <a:r>
              <a:rPr lang="en-US" sz="3600" dirty="0" smtClean="0">
                <a:solidFill>
                  <a:schemeClr val="bg1"/>
                </a:solidFill>
              </a:rPr>
              <a:t> </a:t>
            </a:r>
            <a:endParaRPr lang="en-US" sz="3600" dirty="0">
              <a:solidFill>
                <a:schemeClr val="bg1"/>
              </a:solidFill>
            </a:endParaRPr>
          </a:p>
        </p:txBody>
      </p:sp>
      <p:pic>
        <p:nvPicPr>
          <p:cNvPr id="11" name="Picture 10" descr="http://ecx.images-amazon.com/images/I/31HBEOF0abL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7467" t="54067" r="32533" b="9133"/>
          <a:stretch>
            <a:fillRect/>
          </a:stretch>
        </p:blipFill>
        <p:spPr bwMode="auto">
          <a:xfrm>
            <a:off x="5562600" y="2895600"/>
            <a:ext cx="1143000" cy="1051560"/>
          </a:xfrm>
          <a:prstGeom prst="rect">
            <a:avLst/>
          </a:prstGeom>
          <a:noFill/>
        </p:spPr>
      </p:pic>
      <p:pic>
        <p:nvPicPr>
          <p:cNvPr id="18" name="Picture 17" descr="http://ecx.images-amazon.com/images/I/31HBEOF0abL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7467" t="54067" r="32533" b="9133"/>
          <a:stretch>
            <a:fillRect/>
          </a:stretch>
        </p:blipFill>
        <p:spPr bwMode="auto">
          <a:xfrm>
            <a:off x="6553200" y="304800"/>
            <a:ext cx="1143000" cy="1051560"/>
          </a:xfrm>
          <a:prstGeom prst="rect">
            <a:avLst/>
          </a:prstGeom>
          <a:noFill/>
        </p:spPr>
      </p:pic>
      <p:pic>
        <p:nvPicPr>
          <p:cNvPr id="19" name="Picture 18" descr="http://ecx.images-amazon.com/images/I/31HBEOF0abL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7467" t="54067" r="32533" b="9133"/>
          <a:stretch>
            <a:fillRect/>
          </a:stretch>
        </p:blipFill>
        <p:spPr bwMode="auto">
          <a:xfrm>
            <a:off x="7239000" y="3124200"/>
            <a:ext cx="1143000" cy="1051560"/>
          </a:xfrm>
          <a:prstGeom prst="rect">
            <a:avLst/>
          </a:prstGeom>
          <a:noFill/>
        </p:spPr>
      </p:pic>
      <p:pic>
        <p:nvPicPr>
          <p:cNvPr id="20" name="Picture 19" descr="http://ecx.images-amazon.com/images/I/31HBEOF0abL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7467" t="54067" r="32533" b="9133"/>
          <a:stretch>
            <a:fillRect/>
          </a:stretch>
        </p:blipFill>
        <p:spPr bwMode="auto">
          <a:xfrm>
            <a:off x="4800600" y="1295400"/>
            <a:ext cx="1143000" cy="1051560"/>
          </a:xfrm>
          <a:prstGeom prst="rect">
            <a:avLst/>
          </a:prstGeom>
          <a:noFill/>
        </p:spPr>
      </p:pic>
      <p:pic>
        <p:nvPicPr>
          <p:cNvPr id="21" name="Picture 20" descr="http://ecx.images-amazon.com/images/I/31HBEOF0abL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7467" t="54067" r="32533" b="9133"/>
          <a:stretch>
            <a:fillRect/>
          </a:stretch>
        </p:blipFill>
        <p:spPr bwMode="auto">
          <a:xfrm>
            <a:off x="1066800" y="533400"/>
            <a:ext cx="1143000" cy="1051560"/>
          </a:xfrm>
          <a:prstGeom prst="rect">
            <a:avLst/>
          </a:prstGeom>
          <a:noFill/>
        </p:spPr>
      </p:pic>
      <p:pic>
        <p:nvPicPr>
          <p:cNvPr id="22" name="Picture 21" descr="http://ecx.images-amazon.com/images/I/31HBEOF0abL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7467" t="54067" r="32533" b="9133"/>
          <a:stretch>
            <a:fillRect/>
          </a:stretch>
        </p:blipFill>
        <p:spPr bwMode="auto">
          <a:xfrm>
            <a:off x="6858000" y="1600200"/>
            <a:ext cx="1143000" cy="1051560"/>
          </a:xfrm>
          <a:prstGeom prst="rect">
            <a:avLst/>
          </a:prstGeom>
          <a:noFill/>
        </p:spPr>
      </p:pic>
      <p:pic>
        <p:nvPicPr>
          <p:cNvPr id="23" name="Picture 22" descr="http://ecx.images-amazon.com/images/I/31HBEOF0abL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7467" t="54067" r="32533" b="9133"/>
          <a:stretch>
            <a:fillRect/>
          </a:stretch>
        </p:blipFill>
        <p:spPr bwMode="auto">
          <a:xfrm>
            <a:off x="685800" y="4495800"/>
            <a:ext cx="1143000" cy="1051560"/>
          </a:xfrm>
          <a:prstGeom prst="rect">
            <a:avLst/>
          </a:prstGeom>
          <a:noFill/>
        </p:spPr>
      </p:pic>
      <p:pic>
        <p:nvPicPr>
          <p:cNvPr id="24" name="Picture 23" descr="http://ecx.images-amazon.com/images/I/31HBEOF0abL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7467" t="54067" r="32533" b="9133"/>
          <a:stretch>
            <a:fillRect/>
          </a:stretch>
        </p:blipFill>
        <p:spPr bwMode="auto">
          <a:xfrm>
            <a:off x="2057400" y="3886200"/>
            <a:ext cx="1143000" cy="1051560"/>
          </a:xfrm>
          <a:prstGeom prst="rect">
            <a:avLst/>
          </a:prstGeom>
          <a:noFill/>
        </p:spPr>
      </p:pic>
      <p:pic>
        <p:nvPicPr>
          <p:cNvPr id="25" name="Picture 24" descr="http://ecx.images-amazon.com/images/I/31HBEOF0abL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7467" t="54067" r="32533" b="9133"/>
          <a:stretch>
            <a:fillRect/>
          </a:stretch>
        </p:blipFill>
        <p:spPr bwMode="auto">
          <a:xfrm>
            <a:off x="2514600" y="2209800"/>
            <a:ext cx="1143000" cy="1051560"/>
          </a:xfrm>
          <a:prstGeom prst="rect">
            <a:avLst/>
          </a:prstGeom>
          <a:noFill/>
        </p:spPr>
      </p:pic>
      <p:pic>
        <p:nvPicPr>
          <p:cNvPr id="26" name="Picture 25" descr="http://ecx.images-amazon.com/images/I/31HBEOF0abL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7467" t="54067" r="32533" b="9133"/>
          <a:stretch>
            <a:fillRect/>
          </a:stretch>
        </p:blipFill>
        <p:spPr bwMode="auto">
          <a:xfrm>
            <a:off x="3276600" y="457200"/>
            <a:ext cx="1143000" cy="1051560"/>
          </a:xfrm>
          <a:prstGeom prst="rect">
            <a:avLst/>
          </a:prstGeom>
          <a:noFill/>
        </p:spPr>
      </p:pic>
      <p:pic>
        <p:nvPicPr>
          <p:cNvPr id="27" name="Picture 26" descr="http://ecx.images-amazon.com/images/I/31HBEOF0abL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7467" t="54067" r="32533" b="9133"/>
          <a:stretch>
            <a:fillRect/>
          </a:stretch>
        </p:blipFill>
        <p:spPr bwMode="auto">
          <a:xfrm>
            <a:off x="3962400" y="2895600"/>
            <a:ext cx="1143000" cy="1051560"/>
          </a:xfrm>
          <a:prstGeom prst="rect">
            <a:avLst/>
          </a:prstGeom>
          <a:noFill/>
        </p:spPr>
      </p:pic>
      <p:pic>
        <p:nvPicPr>
          <p:cNvPr id="28" name="Picture 27" descr="http://ecx.images-amazon.com/images/I/31HBEOF0abL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7467" t="54067" r="32533" b="9133"/>
          <a:stretch>
            <a:fillRect/>
          </a:stretch>
        </p:blipFill>
        <p:spPr bwMode="auto">
          <a:xfrm>
            <a:off x="4038600" y="4572000"/>
            <a:ext cx="1143000" cy="1051560"/>
          </a:xfrm>
          <a:prstGeom prst="rect">
            <a:avLst/>
          </a:prstGeom>
          <a:noFill/>
        </p:spPr>
      </p:pic>
      <p:pic>
        <p:nvPicPr>
          <p:cNvPr id="29" name="Picture 28" descr="http://ecx.images-amazon.com/images/I/31HBEOF0abL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7467" t="54067" r="32533" b="9133"/>
          <a:stretch>
            <a:fillRect/>
          </a:stretch>
        </p:blipFill>
        <p:spPr bwMode="auto">
          <a:xfrm>
            <a:off x="7467600" y="4572000"/>
            <a:ext cx="1143000" cy="1051560"/>
          </a:xfrm>
          <a:prstGeom prst="rect">
            <a:avLst/>
          </a:prstGeom>
          <a:noFill/>
        </p:spPr>
      </p:pic>
      <p:pic>
        <p:nvPicPr>
          <p:cNvPr id="30" name="Picture 29" descr="http://ecx.images-amazon.com/images/I/31HBEOF0abL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7467" t="54067" r="32533" b="9133"/>
          <a:stretch>
            <a:fillRect/>
          </a:stretch>
        </p:blipFill>
        <p:spPr bwMode="auto">
          <a:xfrm>
            <a:off x="5867400" y="4572000"/>
            <a:ext cx="1143000" cy="1051560"/>
          </a:xfrm>
          <a:prstGeom prst="rect">
            <a:avLst/>
          </a:prstGeom>
          <a:noFill/>
        </p:spPr>
      </p:pic>
      <p:pic>
        <p:nvPicPr>
          <p:cNvPr id="31" name="Picture 30" descr="http://ecx.images-amazon.com/images/I/31HBEOF0abL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7467" t="54067" r="32533" b="9133"/>
          <a:stretch>
            <a:fillRect/>
          </a:stretch>
        </p:blipFill>
        <p:spPr bwMode="auto">
          <a:xfrm>
            <a:off x="533400" y="2590800"/>
            <a:ext cx="1143000" cy="1051560"/>
          </a:xfrm>
          <a:prstGeom prst="rect">
            <a:avLst/>
          </a:prstGeom>
          <a:noFill/>
        </p:spPr>
      </p:pic>
    </p:spTree>
  </p:cSld>
  <p:clrMapOvr>
    <a:masterClrMapping/>
  </p:clrMapOvr>
  <p:transition advTm="3062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953000" y="381000"/>
            <a:ext cx="38100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>
                <a:solidFill>
                  <a:schemeClr val="bg1"/>
                </a:solidFill>
              </a:rPr>
              <a:t>Then three bars of soap and a dozen shampoo,</a:t>
            </a:r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28600" y="4876800"/>
            <a:ext cx="44196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>
                <a:solidFill>
                  <a:schemeClr val="bg1"/>
                </a:solidFill>
              </a:rPr>
              <a:t>And two broken bath bombs to finish my brew!</a:t>
            </a:r>
            <a:endParaRPr lang="en-US" sz="3600" dirty="0">
              <a:solidFill>
                <a:schemeClr val="bg1"/>
              </a:solidFill>
            </a:endParaRPr>
          </a:p>
        </p:txBody>
      </p:sp>
      <p:pic>
        <p:nvPicPr>
          <p:cNvPr id="5124" name="Picture 4" descr="http://www.lorealparisusa.com/_us/_en/external/images/products/large/HCa1_8_large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3048000"/>
            <a:ext cx="1600200" cy="1318227"/>
          </a:xfrm>
          <a:prstGeom prst="rect">
            <a:avLst/>
          </a:prstGeom>
          <a:noFill/>
        </p:spPr>
      </p:pic>
      <p:pic>
        <p:nvPicPr>
          <p:cNvPr id="8" name="Picture 4" descr="http://www.lorealparisusa.com/_us/_en/external/images/products/large/HCa1_8_large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905000" y="1752600"/>
            <a:ext cx="1600200" cy="1318227"/>
          </a:xfrm>
          <a:prstGeom prst="rect">
            <a:avLst/>
          </a:prstGeom>
          <a:noFill/>
        </p:spPr>
      </p:pic>
      <p:pic>
        <p:nvPicPr>
          <p:cNvPr id="9" name="Picture 4" descr="http://www.lorealparisusa.com/_us/_en/external/images/products/large/HCa1_8_large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04800" y="381000"/>
            <a:ext cx="1600200" cy="1318227"/>
          </a:xfrm>
          <a:prstGeom prst="rect">
            <a:avLst/>
          </a:prstGeom>
          <a:noFill/>
        </p:spPr>
      </p:pic>
      <p:pic>
        <p:nvPicPr>
          <p:cNvPr id="10" name="Picture 4" descr="http://www.lorealparisusa.com/_us/_en/external/images/products/large/HCa1_8_large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143000" y="0"/>
            <a:ext cx="1600200" cy="1318227"/>
          </a:xfrm>
          <a:prstGeom prst="rect">
            <a:avLst/>
          </a:prstGeom>
          <a:noFill/>
        </p:spPr>
      </p:pic>
      <p:pic>
        <p:nvPicPr>
          <p:cNvPr id="11" name="Picture 4" descr="http://www.lorealparisusa.com/_us/_en/external/images/products/large/HCa1_8_large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810000" y="914400"/>
            <a:ext cx="1600200" cy="1318227"/>
          </a:xfrm>
          <a:prstGeom prst="rect">
            <a:avLst/>
          </a:prstGeom>
          <a:noFill/>
        </p:spPr>
      </p:pic>
      <p:pic>
        <p:nvPicPr>
          <p:cNvPr id="12" name="Picture 4" descr="http://www.lorealparisusa.com/_us/_en/external/images/products/large/HCa1_8_large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657600" y="2971800"/>
            <a:ext cx="1600200" cy="1318227"/>
          </a:xfrm>
          <a:prstGeom prst="rect">
            <a:avLst/>
          </a:prstGeom>
          <a:noFill/>
        </p:spPr>
      </p:pic>
      <p:pic>
        <p:nvPicPr>
          <p:cNvPr id="13" name="Picture 4" descr="http://www.lorealparisusa.com/_us/_en/external/images/products/large/HCa1_8_large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819400" y="3124200"/>
            <a:ext cx="1600200" cy="1318227"/>
          </a:xfrm>
          <a:prstGeom prst="rect">
            <a:avLst/>
          </a:prstGeom>
          <a:noFill/>
        </p:spPr>
      </p:pic>
      <p:pic>
        <p:nvPicPr>
          <p:cNvPr id="14" name="Picture 4" descr="http://www.lorealparisusa.com/_us/_en/external/images/products/large/HCa1_8_large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724400" y="1905000"/>
            <a:ext cx="1600200" cy="1318227"/>
          </a:xfrm>
          <a:prstGeom prst="rect">
            <a:avLst/>
          </a:prstGeom>
          <a:noFill/>
        </p:spPr>
      </p:pic>
      <p:pic>
        <p:nvPicPr>
          <p:cNvPr id="15" name="Picture 4" descr="http://www.lorealparisusa.com/_us/_en/external/images/products/large/HCa1_8_large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05200" y="0"/>
            <a:ext cx="1600200" cy="1318227"/>
          </a:xfrm>
          <a:prstGeom prst="rect">
            <a:avLst/>
          </a:prstGeom>
          <a:noFill/>
        </p:spPr>
      </p:pic>
      <p:pic>
        <p:nvPicPr>
          <p:cNvPr id="16" name="Picture 4" descr="http://www.lorealparisusa.com/_us/_en/external/images/products/large/HCa1_8_large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90600" y="2819400"/>
            <a:ext cx="1828800" cy="1318227"/>
          </a:xfrm>
          <a:prstGeom prst="rect">
            <a:avLst/>
          </a:prstGeom>
          <a:noFill/>
        </p:spPr>
      </p:pic>
      <p:pic>
        <p:nvPicPr>
          <p:cNvPr id="17" name="Picture 4" descr="http://www.lorealparisusa.com/_us/_en/external/images/products/large/HCa1_8_large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905000" y="3276600"/>
            <a:ext cx="1600200" cy="1318227"/>
          </a:xfrm>
          <a:prstGeom prst="rect">
            <a:avLst/>
          </a:prstGeom>
          <a:noFill/>
        </p:spPr>
      </p:pic>
      <p:pic>
        <p:nvPicPr>
          <p:cNvPr id="19" name="Picture 4" descr="http://www.lorealparisusa.com/_us/_en/external/images/products/large/HCa1_8_large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-457200" y="609600"/>
            <a:ext cx="1600200" cy="1318227"/>
          </a:xfrm>
          <a:prstGeom prst="rect">
            <a:avLst/>
          </a:prstGeom>
          <a:noFill/>
        </p:spPr>
      </p:pic>
      <p:pic>
        <p:nvPicPr>
          <p:cNvPr id="5126" name="Picture 6" descr="http://dollyanddaughters.co.uk/WebRoot/StoreDaily/Shops/eshop502378/4CB4/DACA/16E4/25C6/D876/C31A/5AE3/667D/1MBB_MainSingle1.pn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6469" t="19407" r="7278" b="24528"/>
          <a:stretch>
            <a:fillRect/>
          </a:stretch>
        </p:blipFill>
        <p:spPr bwMode="auto">
          <a:xfrm>
            <a:off x="5334000" y="3810000"/>
            <a:ext cx="3048000" cy="1981200"/>
          </a:xfrm>
          <a:prstGeom prst="rect">
            <a:avLst/>
          </a:prstGeom>
          <a:noFill/>
        </p:spPr>
      </p:pic>
      <p:pic>
        <p:nvPicPr>
          <p:cNvPr id="1027" name="Picture 3" descr="C:\Documents and Settings\llinkowski88\Local Settings\Temporary Internet Files\Content.IE5\42NAJ42K\MC900412642[1].wm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133600" y="762000"/>
            <a:ext cx="1905000" cy="1061880"/>
          </a:xfrm>
          <a:prstGeom prst="rect">
            <a:avLst/>
          </a:prstGeom>
          <a:noFill/>
        </p:spPr>
      </p:pic>
      <p:pic>
        <p:nvPicPr>
          <p:cNvPr id="22" name="Picture 3" descr="C:\Documents and Settings\llinkowski88\Local Settings\Temporary Internet Files\Content.IE5\42NAJ42K\MC900412642[1].wm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1752600"/>
            <a:ext cx="1905000" cy="1061880"/>
          </a:xfrm>
          <a:prstGeom prst="rect">
            <a:avLst/>
          </a:prstGeom>
          <a:noFill/>
        </p:spPr>
      </p:pic>
      <p:pic>
        <p:nvPicPr>
          <p:cNvPr id="23" name="Picture 3" descr="C:\Documents and Settings\llinkowski88\Local Settings\Temporary Internet Files\Content.IE5\42NAJ42K\MC900412642[1].wm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819400" y="2133600"/>
            <a:ext cx="1905000" cy="1061880"/>
          </a:xfrm>
          <a:prstGeom prst="rect">
            <a:avLst/>
          </a:prstGeom>
          <a:noFill/>
        </p:spPr>
      </p:pic>
    </p:spTree>
  </p:cSld>
  <p:clrMapOvr>
    <a:masterClrMapping/>
  </p:clrMapOvr>
  <p:transition advTm="5593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533400"/>
            <a:ext cx="7696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>
                <a:solidFill>
                  <a:schemeClr val="bg1"/>
                </a:solidFill>
              </a:rPr>
              <a:t>I’ll cut to the chase this did not turn out well,</a:t>
            </a:r>
            <a:endParaRPr lang="en-US" sz="3600" dirty="0">
              <a:solidFill>
                <a:schemeClr val="bg1"/>
              </a:solidFill>
            </a:endParaRPr>
          </a:p>
        </p:txBody>
      </p:sp>
      <p:pic>
        <p:nvPicPr>
          <p:cNvPr id="4098" name="Picture 2" descr="http://www.ck-blog.com/cks_blog/images/kid_clipart_boy_smiling.gif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124200" y="1981200"/>
            <a:ext cx="2743200" cy="4197096"/>
          </a:xfrm>
          <a:prstGeom prst="rect">
            <a:avLst/>
          </a:prstGeom>
          <a:noFill/>
        </p:spPr>
      </p:pic>
    </p:spTree>
  </p:cSld>
  <p:clrMapOvr>
    <a:masterClrMapping/>
  </p:clrMapOvr>
  <p:transition advTm="4093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114800" y="304800"/>
            <a:ext cx="4876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>
                <a:solidFill>
                  <a:schemeClr val="bg1"/>
                </a:solidFill>
              </a:rPr>
              <a:t>As the burbling, foaming bath bubbles did swell! </a:t>
            </a:r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4" name="Flowchart: Connector 3"/>
          <p:cNvSpPr/>
          <p:nvPr/>
        </p:nvSpPr>
        <p:spPr>
          <a:xfrm>
            <a:off x="1676400" y="5029200"/>
            <a:ext cx="914400" cy="990600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lowchart: Connector 4"/>
          <p:cNvSpPr/>
          <p:nvPr/>
        </p:nvSpPr>
        <p:spPr>
          <a:xfrm>
            <a:off x="4267200" y="1981200"/>
            <a:ext cx="914400" cy="990600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lowchart: Connector 5"/>
          <p:cNvSpPr/>
          <p:nvPr/>
        </p:nvSpPr>
        <p:spPr>
          <a:xfrm>
            <a:off x="990600" y="3276600"/>
            <a:ext cx="914400" cy="990600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lowchart: Connector 6"/>
          <p:cNvSpPr/>
          <p:nvPr/>
        </p:nvSpPr>
        <p:spPr>
          <a:xfrm>
            <a:off x="3810000" y="5181600"/>
            <a:ext cx="914400" cy="990600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lowchart: Connector 7"/>
          <p:cNvSpPr/>
          <p:nvPr/>
        </p:nvSpPr>
        <p:spPr>
          <a:xfrm>
            <a:off x="7315200" y="2667000"/>
            <a:ext cx="914400" cy="990600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lowchart: Connector 8"/>
          <p:cNvSpPr/>
          <p:nvPr/>
        </p:nvSpPr>
        <p:spPr>
          <a:xfrm>
            <a:off x="4495800" y="3810000"/>
            <a:ext cx="914400" cy="990600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v</a:t>
            </a:r>
            <a:endParaRPr lang="en-US" dirty="0"/>
          </a:p>
        </p:txBody>
      </p:sp>
      <p:sp>
        <p:nvSpPr>
          <p:cNvPr id="10" name="Flowchart: Connector 9"/>
          <p:cNvSpPr/>
          <p:nvPr/>
        </p:nvSpPr>
        <p:spPr>
          <a:xfrm>
            <a:off x="2667000" y="3048000"/>
            <a:ext cx="914400" cy="990600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lowchart: Connector 10"/>
          <p:cNvSpPr/>
          <p:nvPr/>
        </p:nvSpPr>
        <p:spPr>
          <a:xfrm>
            <a:off x="1371600" y="1600200"/>
            <a:ext cx="914400" cy="990600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Flowchart: Connector 11"/>
          <p:cNvSpPr/>
          <p:nvPr/>
        </p:nvSpPr>
        <p:spPr>
          <a:xfrm>
            <a:off x="6096000" y="4419600"/>
            <a:ext cx="914400" cy="990600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Flowchart: Connector 12"/>
          <p:cNvSpPr/>
          <p:nvPr/>
        </p:nvSpPr>
        <p:spPr>
          <a:xfrm>
            <a:off x="7391400" y="4648200"/>
            <a:ext cx="914400" cy="990600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Flowchart: Connector 13"/>
          <p:cNvSpPr/>
          <p:nvPr/>
        </p:nvSpPr>
        <p:spPr>
          <a:xfrm>
            <a:off x="5562600" y="2514600"/>
            <a:ext cx="914400" cy="990600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v</a:t>
            </a:r>
            <a:endParaRPr lang="en-US" dirty="0"/>
          </a:p>
        </p:txBody>
      </p:sp>
    </p:spTree>
  </p:cSld>
  <p:clrMapOvr>
    <a:masterClrMapping/>
  </p:clrMapOvr>
  <p:transition advTm="3203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" dur="2000" fill="hold"/>
                                        <p:tgtEl>
                                          <p:spTgt spid="11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11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2" dur="2000" fill="hold"/>
                                        <p:tgtEl>
                                          <p:spTgt spid="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13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4" dur="2000" fill="hold"/>
                                        <p:tgtEl>
                                          <p:spTgt spid="1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15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17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8" dur="2000" fill="hold"/>
                                        <p:tgtEl>
                                          <p:spTgt spid="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19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0" dur="2000" fill="hold"/>
                                        <p:tgtEl>
                                          <p:spTgt spid="1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2" dur="2000" fill="hold"/>
                                        <p:tgtEl>
                                          <p:spTgt spid="9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23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4" dur="2000" fill="hold"/>
                                        <p:tgtEl>
                                          <p:spTgt spid="1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25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6" dur="2000" fill="hold"/>
                                        <p:tgtEl>
                                          <p:spTgt spid="1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27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8" dur="2000" fill="hold"/>
                                        <p:tgtEl>
                                          <p:spTgt spid="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29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0" dur="2000" fill="hold"/>
                                        <p:tgtEl>
                                          <p:spTgt spid="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125</TotalTime>
  <Words>145</Words>
  <Application>Microsoft Office PowerPoint</Application>
  <PresentationFormat>On-screen Show (4:3)</PresentationFormat>
  <Paragraphs>30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Bubble Bath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</vt:vector>
  </TitlesOfParts>
  <Company>Mount Lebanon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Mount Lebanon School District</dc:creator>
  <cp:lastModifiedBy>Mount Lebanon School District</cp:lastModifiedBy>
  <cp:revision>24</cp:revision>
  <dcterms:created xsi:type="dcterms:W3CDTF">2010-11-16T16:32:39Z</dcterms:created>
  <dcterms:modified xsi:type="dcterms:W3CDTF">2011-01-19T16:54:49Z</dcterms:modified>
</cp:coreProperties>
</file>